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handoutMasterIdLst>
    <p:handoutMasterId r:id="rId32"/>
  </p:handoutMasterIdLst>
  <p:sldIdLst>
    <p:sldId id="256" r:id="rId5"/>
    <p:sldId id="259" r:id="rId6"/>
    <p:sldId id="356" r:id="rId7"/>
    <p:sldId id="368" r:id="rId8"/>
    <p:sldId id="367" r:id="rId9"/>
    <p:sldId id="355" r:id="rId10"/>
    <p:sldId id="354" r:id="rId11"/>
    <p:sldId id="375" r:id="rId12"/>
    <p:sldId id="376" r:id="rId13"/>
    <p:sldId id="377" r:id="rId14"/>
    <p:sldId id="378" r:id="rId15"/>
    <p:sldId id="357" r:id="rId16"/>
    <p:sldId id="369" r:id="rId17"/>
    <p:sldId id="379" r:id="rId18"/>
    <p:sldId id="358" r:id="rId19"/>
    <p:sldId id="370" r:id="rId20"/>
    <p:sldId id="359" r:id="rId21"/>
    <p:sldId id="371" r:id="rId22"/>
    <p:sldId id="372" r:id="rId23"/>
    <p:sldId id="373" r:id="rId24"/>
    <p:sldId id="360" r:id="rId25"/>
    <p:sldId id="361" r:id="rId26"/>
    <p:sldId id="364" r:id="rId27"/>
    <p:sldId id="365" r:id="rId28"/>
    <p:sldId id="374" r:id="rId29"/>
    <p:sldId id="353" r:id="rId30"/>
  </p:sldIdLst>
  <p:sldSz cx="12192000" cy="6858000"/>
  <p:notesSz cx="6858000" cy="9144000"/>
  <p:embeddedFontLst>
    <p:embeddedFont>
      <p:font typeface="Montserrat" pitchFamily="2" charset="0"/>
      <p:regular r:id="rId33"/>
      <p:bold r:id="rId34"/>
      <p:italic r:id="rId35"/>
      <p:boldItalic r:id="rId36"/>
    </p:embeddedFont>
    <p:embeddedFont>
      <p:font typeface="Taviraj Light" panose="00000400000000000000" pitchFamily="2" charset="-34"/>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7AC2CA-11D5-47BB-BFED-A6AAF56D7EAC}">
          <p14:sldIdLst>
            <p14:sldId id="256"/>
            <p14:sldId id="259"/>
            <p14:sldId id="356"/>
            <p14:sldId id="368"/>
            <p14:sldId id="367"/>
            <p14:sldId id="355"/>
            <p14:sldId id="354"/>
            <p14:sldId id="375"/>
            <p14:sldId id="376"/>
            <p14:sldId id="377"/>
            <p14:sldId id="378"/>
            <p14:sldId id="357"/>
            <p14:sldId id="369"/>
            <p14:sldId id="379"/>
            <p14:sldId id="358"/>
            <p14:sldId id="370"/>
            <p14:sldId id="359"/>
            <p14:sldId id="371"/>
            <p14:sldId id="372"/>
            <p14:sldId id="373"/>
            <p14:sldId id="360"/>
            <p14:sldId id="361"/>
            <p14:sldId id="364"/>
            <p14:sldId id="365"/>
            <p14:sldId id="374"/>
          </p14:sldIdLst>
        </p14:section>
        <p14:section name="Untitled Section" id="{68DB9803-D1AC-4ED5-ABDE-D0ADD5B13F47}">
          <p14:sldIdLst>
            <p14:sldId id="3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3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2C54E-F8E7-4A11-9780-18246CF34DBD}" v="32" dt="2024-12-04T23:07:22.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6" d="100"/>
          <a:sy n="76" d="100"/>
        </p:scale>
        <p:origin x="778" y="48"/>
      </p:cViewPr>
      <p:guideLst/>
    </p:cSldViewPr>
  </p:slid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Peasley" userId="5b465df7-a348-4f33-a247-a0df16ae23c7" providerId="ADAL" clId="{1E32C54E-F8E7-4A11-9780-18246CF34DBD}"/>
    <pc:docChg chg="undo custSel addSld delSld modSld sldOrd modSection">
      <pc:chgData name="Nicholas Peasley" userId="5b465df7-a348-4f33-a247-a0df16ae23c7" providerId="ADAL" clId="{1E32C54E-F8E7-4A11-9780-18246CF34DBD}" dt="2024-12-19T16:17:55.887" v="5520" actId="20577"/>
      <pc:docMkLst>
        <pc:docMk/>
      </pc:docMkLst>
      <pc:sldChg chg="modSp mod modTransition">
        <pc:chgData name="Nicholas Peasley" userId="5b465df7-a348-4f33-a247-a0df16ae23c7" providerId="ADAL" clId="{1E32C54E-F8E7-4A11-9780-18246CF34DBD}" dt="2024-12-04T22:13:39.059" v="4019"/>
        <pc:sldMkLst>
          <pc:docMk/>
          <pc:sldMk cId="4002378204" sldId="256"/>
        </pc:sldMkLst>
        <pc:spChg chg="mod">
          <ac:chgData name="Nicholas Peasley" userId="5b465df7-a348-4f33-a247-a0df16ae23c7" providerId="ADAL" clId="{1E32C54E-F8E7-4A11-9780-18246CF34DBD}" dt="2024-12-04T16:50:43.027" v="18" actId="20577"/>
          <ac:spMkLst>
            <pc:docMk/>
            <pc:sldMk cId="4002378204" sldId="256"/>
            <ac:spMk id="2" creationId="{325A9CFF-722A-2388-9E9A-8E343039F112}"/>
          </ac:spMkLst>
        </pc:spChg>
        <pc:spChg chg="mod">
          <ac:chgData name="Nicholas Peasley" userId="5b465df7-a348-4f33-a247-a0df16ae23c7" providerId="ADAL" clId="{1E32C54E-F8E7-4A11-9780-18246CF34DBD}" dt="2024-12-04T16:50:47.899" v="20" actId="20577"/>
          <ac:spMkLst>
            <pc:docMk/>
            <pc:sldMk cId="4002378204" sldId="256"/>
            <ac:spMk id="6" creationId="{E7676951-7B69-588A-7F86-16376CEFC879}"/>
          </ac:spMkLst>
        </pc:spChg>
      </pc:sldChg>
      <pc:sldChg chg="modSp mod modTransition">
        <pc:chgData name="Nicholas Peasley" userId="5b465df7-a348-4f33-a247-a0df16ae23c7" providerId="ADAL" clId="{1E32C54E-F8E7-4A11-9780-18246CF34DBD}" dt="2024-12-04T22:13:39.059" v="4019"/>
        <pc:sldMkLst>
          <pc:docMk/>
          <pc:sldMk cId="202642918" sldId="259"/>
        </pc:sldMkLst>
        <pc:spChg chg="mod">
          <ac:chgData name="Nicholas Peasley" userId="5b465df7-a348-4f33-a247-a0df16ae23c7" providerId="ADAL" clId="{1E32C54E-F8E7-4A11-9780-18246CF34DBD}" dt="2024-12-04T18:11:07.225" v="230" actId="20577"/>
          <ac:spMkLst>
            <pc:docMk/>
            <pc:sldMk cId="202642918" sldId="259"/>
            <ac:spMk id="2" creationId="{1FFA57D7-75EA-D143-A8DC-D8B4D1219C54}"/>
          </ac:spMkLst>
        </pc:spChg>
        <pc:spChg chg="mod">
          <ac:chgData name="Nicholas Peasley" userId="5b465df7-a348-4f33-a247-a0df16ae23c7" providerId="ADAL" clId="{1E32C54E-F8E7-4A11-9780-18246CF34DBD}" dt="2024-12-04T19:21:28.354" v="3498" actId="20577"/>
          <ac:spMkLst>
            <pc:docMk/>
            <pc:sldMk cId="202642918" sldId="259"/>
            <ac:spMk id="3" creationId="{22E439ED-07BB-4602-3E4F-A643524BBA31}"/>
          </ac:spMkLst>
        </pc:spChg>
        <pc:spChg chg="mod">
          <ac:chgData name="Nicholas Peasley" userId="5b465df7-a348-4f33-a247-a0df16ae23c7" providerId="ADAL" clId="{1E32C54E-F8E7-4A11-9780-18246CF34DBD}" dt="2024-12-04T19:22:07.634" v="3537" actId="20577"/>
          <ac:spMkLst>
            <pc:docMk/>
            <pc:sldMk cId="202642918" sldId="259"/>
            <ac:spMk id="4" creationId="{868804C0-1330-DA3B-1EEB-003C81FA414A}"/>
          </ac:spMkLst>
        </pc:spChg>
      </pc:sldChg>
      <pc:sldChg chg="modTransition">
        <pc:chgData name="Nicholas Peasley" userId="5b465df7-a348-4f33-a247-a0df16ae23c7" providerId="ADAL" clId="{1E32C54E-F8E7-4A11-9780-18246CF34DBD}" dt="2024-12-04T22:13:39.059" v="4019"/>
        <pc:sldMkLst>
          <pc:docMk/>
          <pc:sldMk cId="2791075798" sldId="353"/>
        </pc:sldMkLst>
      </pc:sldChg>
      <pc:sldChg chg="addSp delSp modSp new mod ord modTransition modClrScheme chgLayout">
        <pc:chgData name="Nicholas Peasley" userId="5b465df7-a348-4f33-a247-a0df16ae23c7" providerId="ADAL" clId="{1E32C54E-F8E7-4A11-9780-18246CF34DBD}" dt="2024-12-04T22:44:22.935" v="4056" actId="14100"/>
        <pc:sldMkLst>
          <pc:docMk/>
          <pc:sldMk cId="1060201226" sldId="354"/>
        </pc:sldMkLst>
        <pc:spChg chg="add mod ord">
          <ac:chgData name="Nicholas Peasley" userId="5b465df7-a348-4f33-a247-a0df16ae23c7" providerId="ADAL" clId="{1E32C54E-F8E7-4A11-9780-18246CF34DBD}" dt="2024-12-04T18:28:50.137" v="1171" actId="27636"/>
          <ac:spMkLst>
            <pc:docMk/>
            <pc:sldMk cId="1060201226" sldId="354"/>
            <ac:spMk id="5" creationId="{88B52E4D-5D05-39E8-BE4D-A6DD1E79B179}"/>
          </ac:spMkLst>
        </pc:spChg>
        <pc:picChg chg="add mod">
          <ac:chgData name="Nicholas Peasley" userId="5b465df7-a348-4f33-a247-a0df16ae23c7" providerId="ADAL" clId="{1E32C54E-F8E7-4A11-9780-18246CF34DBD}" dt="2024-12-04T19:42:23.927" v="3751" actId="14100"/>
          <ac:picMkLst>
            <pc:docMk/>
            <pc:sldMk cId="1060201226" sldId="354"/>
            <ac:picMk id="8" creationId="{CC1D968B-1DD7-18A6-9DA8-62ABF659F3F2}"/>
          </ac:picMkLst>
        </pc:picChg>
        <pc:picChg chg="add mod">
          <ac:chgData name="Nicholas Peasley" userId="5b465df7-a348-4f33-a247-a0df16ae23c7" providerId="ADAL" clId="{1E32C54E-F8E7-4A11-9780-18246CF34DBD}" dt="2024-12-04T22:44:19.529" v="4054" actId="1076"/>
          <ac:picMkLst>
            <pc:docMk/>
            <pc:sldMk cId="1060201226" sldId="354"/>
            <ac:picMk id="10" creationId="{1B19A2A9-E82B-714D-2855-CC3C4FCF3038}"/>
          </ac:picMkLst>
        </pc:picChg>
        <pc:picChg chg="add mod">
          <ac:chgData name="Nicholas Peasley" userId="5b465df7-a348-4f33-a247-a0df16ae23c7" providerId="ADAL" clId="{1E32C54E-F8E7-4A11-9780-18246CF34DBD}" dt="2024-12-04T22:44:22.935" v="4056" actId="14100"/>
          <ac:picMkLst>
            <pc:docMk/>
            <pc:sldMk cId="1060201226" sldId="354"/>
            <ac:picMk id="12" creationId="{9ED0672D-0275-B276-415D-F6F7098D7702}"/>
          </ac:picMkLst>
        </pc:picChg>
      </pc:sldChg>
      <pc:sldChg chg="del">
        <pc:chgData name="Nicholas Peasley" userId="5b465df7-a348-4f33-a247-a0df16ae23c7" providerId="ADAL" clId="{1E32C54E-F8E7-4A11-9780-18246CF34DBD}" dt="2024-12-04T18:13:26.727" v="429" actId="47"/>
        <pc:sldMkLst>
          <pc:docMk/>
          <pc:sldMk cId="4064842814" sldId="354"/>
        </pc:sldMkLst>
      </pc:sldChg>
      <pc:sldChg chg="del">
        <pc:chgData name="Nicholas Peasley" userId="5b465df7-a348-4f33-a247-a0df16ae23c7" providerId="ADAL" clId="{1E32C54E-F8E7-4A11-9780-18246CF34DBD}" dt="2024-12-04T16:50:55.961" v="21" actId="47"/>
        <pc:sldMkLst>
          <pc:docMk/>
          <pc:sldMk cId="1144975545" sldId="355"/>
        </pc:sldMkLst>
      </pc:sldChg>
      <pc:sldChg chg="addSp delSp modSp add mod ord modTransition">
        <pc:chgData name="Nicholas Peasley" userId="5b465df7-a348-4f33-a247-a0df16ae23c7" providerId="ADAL" clId="{1E32C54E-F8E7-4A11-9780-18246CF34DBD}" dt="2024-12-04T22:13:39.059" v="4019"/>
        <pc:sldMkLst>
          <pc:docMk/>
          <pc:sldMk cId="3323117077" sldId="355"/>
        </pc:sldMkLst>
        <pc:spChg chg="mod">
          <ac:chgData name="Nicholas Peasley" userId="5b465df7-a348-4f33-a247-a0df16ae23c7" providerId="ADAL" clId="{1E32C54E-F8E7-4A11-9780-18246CF34DBD}" dt="2024-12-04T18:15:48.382" v="572" actId="20577"/>
          <ac:spMkLst>
            <pc:docMk/>
            <pc:sldMk cId="3323117077" sldId="355"/>
            <ac:spMk id="5" creationId="{5B853EBA-C49B-2F36-4C5A-9C4A676E9B40}"/>
          </ac:spMkLst>
        </pc:spChg>
        <pc:spChg chg="add del mod">
          <ac:chgData name="Nicholas Peasley" userId="5b465df7-a348-4f33-a247-a0df16ae23c7" providerId="ADAL" clId="{1E32C54E-F8E7-4A11-9780-18246CF34DBD}" dt="2024-12-04T18:28:26.260" v="1160" actId="27636"/>
          <ac:spMkLst>
            <pc:docMk/>
            <pc:sldMk cId="3323117077" sldId="355"/>
            <ac:spMk id="6" creationId="{B09E3035-2E99-1C8F-EE05-0E0C1B07E5FC}"/>
          </ac:spMkLst>
        </pc:spChg>
        <pc:picChg chg="add mod">
          <ac:chgData name="Nicholas Peasley" userId="5b465df7-a348-4f33-a247-a0df16ae23c7" providerId="ADAL" clId="{1E32C54E-F8E7-4A11-9780-18246CF34DBD}" dt="2024-12-04T18:27:37.463" v="919" actId="14100"/>
          <ac:picMkLst>
            <pc:docMk/>
            <pc:sldMk cId="3323117077" sldId="355"/>
            <ac:picMk id="7" creationId="{9D0477EB-D269-008F-B605-9CB41F7F4622}"/>
          </ac:picMkLst>
        </pc:picChg>
      </pc:sldChg>
      <pc:sldChg chg="addSp delSp modSp add mod ord modTransition">
        <pc:chgData name="Nicholas Peasley" userId="5b465df7-a348-4f33-a247-a0df16ae23c7" providerId="ADAL" clId="{1E32C54E-F8E7-4A11-9780-18246CF34DBD}" dt="2024-12-04T22:13:39.059" v="4019"/>
        <pc:sldMkLst>
          <pc:docMk/>
          <pc:sldMk cId="1535692698" sldId="356"/>
        </pc:sldMkLst>
        <pc:spChg chg="mod">
          <ac:chgData name="Nicholas Peasley" userId="5b465df7-a348-4f33-a247-a0df16ae23c7" providerId="ADAL" clId="{1E32C54E-F8E7-4A11-9780-18246CF34DBD}" dt="2024-12-04T18:31:29.247" v="1457" actId="20577"/>
          <ac:spMkLst>
            <pc:docMk/>
            <pc:sldMk cId="1535692698" sldId="356"/>
            <ac:spMk id="5" creationId="{8C065EEA-4819-2BD2-4B7D-A480AB2D5262}"/>
          </ac:spMkLst>
        </pc:spChg>
        <pc:spChg chg="mod">
          <ac:chgData name="Nicholas Peasley" userId="5b465df7-a348-4f33-a247-a0df16ae23c7" providerId="ADAL" clId="{1E32C54E-F8E7-4A11-9780-18246CF34DBD}" dt="2024-12-04T18:32:42.450" v="1549" actId="20577"/>
          <ac:spMkLst>
            <pc:docMk/>
            <pc:sldMk cId="1535692698" sldId="356"/>
            <ac:spMk id="6" creationId="{9A4A3621-5289-284F-D53A-C66BEC06E906}"/>
          </ac:spMkLst>
        </pc:spChg>
        <pc:picChg chg="add mod">
          <ac:chgData name="Nicholas Peasley" userId="5b465df7-a348-4f33-a247-a0df16ae23c7" providerId="ADAL" clId="{1E32C54E-F8E7-4A11-9780-18246CF34DBD}" dt="2024-12-04T18:32:23.047" v="1460" actId="14100"/>
          <ac:picMkLst>
            <pc:docMk/>
            <pc:sldMk cId="1535692698" sldId="356"/>
            <ac:picMk id="7" creationId="{AE9B0741-B2D2-3944-AE0B-3997FAC45B7C}"/>
          </ac:picMkLst>
        </pc:picChg>
      </pc:sldChg>
      <pc:sldChg chg="del">
        <pc:chgData name="Nicholas Peasley" userId="5b465df7-a348-4f33-a247-a0df16ae23c7" providerId="ADAL" clId="{1E32C54E-F8E7-4A11-9780-18246CF34DBD}" dt="2024-12-04T16:50:55.961" v="21" actId="47"/>
        <pc:sldMkLst>
          <pc:docMk/>
          <pc:sldMk cId="3293484399" sldId="356"/>
        </pc:sldMkLst>
      </pc:sldChg>
      <pc:sldChg chg="del">
        <pc:chgData name="Nicholas Peasley" userId="5b465df7-a348-4f33-a247-a0df16ae23c7" providerId="ADAL" clId="{1E32C54E-F8E7-4A11-9780-18246CF34DBD}" dt="2024-12-04T16:50:55.961" v="21" actId="47"/>
        <pc:sldMkLst>
          <pc:docMk/>
          <pc:sldMk cId="285305279" sldId="357"/>
        </pc:sldMkLst>
      </pc:sldChg>
      <pc:sldChg chg="addSp modSp add mod ord modTransition">
        <pc:chgData name="Nicholas Peasley" userId="5b465df7-a348-4f33-a247-a0df16ae23c7" providerId="ADAL" clId="{1E32C54E-F8E7-4A11-9780-18246CF34DBD}" dt="2024-12-04T22:13:39.059" v="4019"/>
        <pc:sldMkLst>
          <pc:docMk/>
          <pc:sldMk cId="2235887684" sldId="357"/>
        </pc:sldMkLst>
        <pc:spChg chg="mod">
          <ac:chgData name="Nicholas Peasley" userId="5b465df7-a348-4f33-a247-a0df16ae23c7" providerId="ADAL" clId="{1E32C54E-F8E7-4A11-9780-18246CF34DBD}" dt="2024-12-04T18:16:16.550" v="637" actId="20577"/>
          <ac:spMkLst>
            <pc:docMk/>
            <pc:sldMk cId="2235887684" sldId="357"/>
            <ac:spMk id="5" creationId="{9F1E5EA1-4195-DC1B-E3D4-2349F8A64447}"/>
          </ac:spMkLst>
        </pc:spChg>
        <pc:spChg chg="mod">
          <ac:chgData name="Nicholas Peasley" userId="5b465df7-a348-4f33-a247-a0df16ae23c7" providerId="ADAL" clId="{1E32C54E-F8E7-4A11-9780-18246CF34DBD}" dt="2024-12-04T18:42:51.119" v="1947" actId="20577"/>
          <ac:spMkLst>
            <pc:docMk/>
            <pc:sldMk cId="2235887684" sldId="357"/>
            <ac:spMk id="6" creationId="{1C31AF89-73F4-0C68-E3C9-2096251A8703}"/>
          </ac:spMkLst>
        </pc:spChg>
        <pc:picChg chg="add mod">
          <ac:chgData name="Nicholas Peasley" userId="5b465df7-a348-4f33-a247-a0df16ae23c7" providerId="ADAL" clId="{1E32C54E-F8E7-4A11-9780-18246CF34DBD}" dt="2024-12-04T18:41:24.688" v="1705" actId="14100"/>
          <ac:picMkLst>
            <pc:docMk/>
            <pc:sldMk cId="2235887684" sldId="357"/>
            <ac:picMk id="3" creationId="{CB08BFAB-4575-2C0F-B6E2-477DBCF35DB7}"/>
          </ac:picMkLst>
        </pc:picChg>
      </pc:sldChg>
      <pc:sldChg chg="addSp modSp add mod modTransition">
        <pc:chgData name="Nicholas Peasley" userId="5b465df7-a348-4f33-a247-a0df16ae23c7" providerId="ADAL" clId="{1E32C54E-F8E7-4A11-9780-18246CF34DBD}" dt="2024-12-04T22:13:39.059" v="4019"/>
        <pc:sldMkLst>
          <pc:docMk/>
          <pc:sldMk cId="1810831290" sldId="358"/>
        </pc:sldMkLst>
        <pc:spChg chg="mod">
          <ac:chgData name="Nicholas Peasley" userId="5b465df7-a348-4f33-a247-a0df16ae23c7" providerId="ADAL" clId="{1E32C54E-F8E7-4A11-9780-18246CF34DBD}" dt="2024-12-04T18:16:31.991" v="662" actId="20577"/>
          <ac:spMkLst>
            <pc:docMk/>
            <pc:sldMk cId="1810831290" sldId="358"/>
            <ac:spMk id="5" creationId="{46665D96-02FD-D33A-3C84-30EFE9DFED70}"/>
          </ac:spMkLst>
        </pc:spChg>
        <pc:spChg chg="mod">
          <ac:chgData name="Nicholas Peasley" userId="5b465df7-a348-4f33-a247-a0df16ae23c7" providerId="ADAL" clId="{1E32C54E-F8E7-4A11-9780-18246CF34DBD}" dt="2024-12-04T18:56:56.977" v="2540" actId="20577"/>
          <ac:spMkLst>
            <pc:docMk/>
            <pc:sldMk cId="1810831290" sldId="358"/>
            <ac:spMk id="6" creationId="{56DF80E9-34D8-E2E3-F831-75EDAE73B132}"/>
          </ac:spMkLst>
        </pc:spChg>
        <pc:picChg chg="add mod">
          <ac:chgData name="Nicholas Peasley" userId="5b465df7-a348-4f33-a247-a0df16ae23c7" providerId="ADAL" clId="{1E32C54E-F8E7-4A11-9780-18246CF34DBD}" dt="2024-12-04T18:57:58.036" v="2543" actId="14100"/>
          <ac:picMkLst>
            <pc:docMk/>
            <pc:sldMk cId="1810831290" sldId="358"/>
            <ac:picMk id="3" creationId="{72C58AC7-D40C-479A-F516-34BC95406301}"/>
          </ac:picMkLst>
        </pc:picChg>
        <pc:picChg chg="add mod modCrop">
          <ac:chgData name="Nicholas Peasley" userId="5b465df7-a348-4f33-a247-a0df16ae23c7" providerId="ADAL" clId="{1E32C54E-F8E7-4A11-9780-18246CF34DBD}" dt="2024-12-04T18:58:26.501" v="2548" actId="732"/>
          <ac:picMkLst>
            <pc:docMk/>
            <pc:sldMk cId="1810831290" sldId="358"/>
            <ac:picMk id="7" creationId="{AF1E6B29-9A3C-06F5-1FD1-43A02C1511FB}"/>
          </ac:picMkLst>
        </pc:picChg>
      </pc:sldChg>
      <pc:sldChg chg="del">
        <pc:chgData name="Nicholas Peasley" userId="5b465df7-a348-4f33-a247-a0df16ae23c7" providerId="ADAL" clId="{1E32C54E-F8E7-4A11-9780-18246CF34DBD}" dt="2024-12-04T16:50:55.961" v="21" actId="47"/>
        <pc:sldMkLst>
          <pc:docMk/>
          <pc:sldMk cId="2238299004" sldId="358"/>
        </pc:sldMkLst>
      </pc:sldChg>
      <pc:sldChg chg="new del">
        <pc:chgData name="Nicholas Peasley" userId="5b465df7-a348-4f33-a247-a0df16ae23c7" providerId="ADAL" clId="{1E32C54E-F8E7-4A11-9780-18246CF34DBD}" dt="2024-12-04T18:16:36.555" v="664" actId="680"/>
        <pc:sldMkLst>
          <pc:docMk/>
          <pc:sldMk cId="1343785853" sldId="359"/>
        </pc:sldMkLst>
      </pc:sldChg>
      <pc:sldChg chg="del">
        <pc:chgData name="Nicholas Peasley" userId="5b465df7-a348-4f33-a247-a0df16ae23c7" providerId="ADAL" clId="{1E32C54E-F8E7-4A11-9780-18246CF34DBD}" dt="2024-12-04T16:50:55.961" v="21" actId="47"/>
        <pc:sldMkLst>
          <pc:docMk/>
          <pc:sldMk cId="2694080358" sldId="359"/>
        </pc:sldMkLst>
      </pc:sldChg>
      <pc:sldChg chg="addSp modSp add mod modTransition">
        <pc:chgData name="Nicholas Peasley" userId="5b465df7-a348-4f33-a247-a0df16ae23c7" providerId="ADAL" clId="{1E32C54E-F8E7-4A11-9780-18246CF34DBD}" dt="2024-12-04T22:13:39.059" v="4019"/>
        <pc:sldMkLst>
          <pc:docMk/>
          <pc:sldMk cId="2712830340" sldId="359"/>
        </pc:sldMkLst>
        <pc:spChg chg="mod">
          <ac:chgData name="Nicholas Peasley" userId="5b465df7-a348-4f33-a247-a0df16ae23c7" providerId="ADAL" clId="{1E32C54E-F8E7-4A11-9780-18246CF34DBD}" dt="2024-12-04T18:16:45.366" v="690" actId="20577"/>
          <ac:spMkLst>
            <pc:docMk/>
            <pc:sldMk cId="2712830340" sldId="359"/>
            <ac:spMk id="5" creationId="{D5161273-2365-BBF0-F073-F28C05CC2E5C}"/>
          </ac:spMkLst>
        </pc:spChg>
        <pc:spChg chg="mod">
          <ac:chgData name="Nicholas Peasley" userId="5b465df7-a348-4f33-a247-a0df16ae23c7" providerId="ADAL" clId="{1E32C54E-F8E7-4A11-9780-18246CF34DBD}" dt="2024-12-04T19:05:55.100" v="3043" actId="20577"/>
          <ac:spMkLst>
            <pc:docMk/>
            <pc:sldMk cId="2712830340" sldId="359"/>
            <ac:spMk id="6" creationId="{E82D2D45-7C49-56F0-07F1-0F2E7AC4105C}"/>
          </ac:spMkLst>
        </pc:spChg>
        <pc:picChg chg="add mod">
          <ac:chgData name="Nicholas Peasley" userId="5b465df7-a348-4f33-a247-a0df16ae23c7" providerId="ADAL" clId="{1E32C54E-F8E7-4A11-9780-18246CF34DBD}" dt="2024-12-04T19:05:58.843" v="3044" actId="1076"/>
          <ac:picMkLst>
            <pc:docMk/>
            <pc:sldMk cId="2712830340" sldId="359"/>
            <ac:picMk id="3" creationId="{6D69C027-70EC-D55A-5B17-57763DE0423F}"/>
          </ac:picMkLst>
        </pc:picChg>
      </pc:sldChg>
      <pc:sldChg chg="addSp modSp add mod modTransition">
        <pc:chgData name="Nicholas Peasley" userId="5b465df7-a348-4f33-a247-a0df16ae23c7" providerId="ADAL" clId="{1E32C54E-F8E7-4A11-9780-18246CF34DBD}" dt="2024-12-04T22:13:39.059" v="4019"/>
        <pc:sldMkLst>
          <pc:docMk/>
          <pc:sldMk cId="1045371240" sldId="360"/>
        </pc:sldMkLst>
        <pc:spChg chg="mod">
          <ac:chgData name="Nicholas Peasley" userId="5b465df7-a348-4f33-a247-a0df16ae23c7" providerId="ADAL" clId="{1E32C54E-F8E7-4A11-9780-18246CF34DBD}" dt="2024-12-04T19:20:43.106" v="3493" actId="20577"/>
          <ac:spMkLst>
            <pc:docMk/>
            <pc:sldMk cId="1045371240" sldId="360"/>
            <ac:spMk id="5" creationId="{DB409FA4-8CDE-90B1-B572-20E890BD4D64}"/>
          </ac:spMkLst>
        </pc:spChg>
        <pc:spChg chg="mod">
          <ac:chgData name="Nicholas Peasley" userId="5b465df7-a348-4f33-a247-a0df16ae23c7" providerId="ADAL" clId="{1E32C54E-F8E7-4A11-9780-18246CF34DBD}" dt="2024-12-04T19:17:31.735" v="3441" actId="27636"/>
          <ac:spMkLst>
            <pc:docMk/>
            <pc:sldMk cId="1045371240" sldId="360"/>
            <ac:spMk id="6" creationId="{A9BF5F8C-D9A1-8D19-A24F-4D4020888CC1}"/>
          </ac:spMkLst>
        </pc:spChg>
        <pc:grpChg chg="add mod">
          <ac:chgData name="Nicholas Peasley" userId="5b465df7-a348-4f33-a247-a0df16ae23c7" providerId="ADAL" clId="{1E32C54E-F8E7-4A11-9780-18246CF34DBD}" dt="2024-12-04T19:17:36.707" v="3442" actId="1076"/>
          <ac:grpSpMkLst>
            <pc:docMk/>
            <pc:sldMk cId="1045371240" sldId="360"/>
            <ac:grpSpMk id="8" creationId="{32768692-8C52-4769-EEFF-9B0399CB2F22}"/>
          </ac:grpSpMkLst>
        </pc:grpChg>
        <pc:picChg chg="add mod">
          <ac:chgData name="Nicholas Peasley" userId="5b465df7-a348-4f33-a247-a0df16ae23c7" providerId="ADAL" clId="{1E32C54E-F8E7-4A11-9780-18246CF34DBD}" dt="2024-12-04T19:16:48.437" v="3322" actId="164"/>
          <ac:picMkLst>
            <pc:docMk/>
            <pc:sldMk cId="1045371240" sldId="360"/>
            <ac:picMk id="3" creationId="{268651FC-8A68-0361-68E1-11F3CD08E450}"/>
          </ac:picMkLst>
        </pc:picChg>
        <pc:picChg chg="add mod modCrop">
          <ac:chgData name="Nicholas Peasley" userId="5b465df7-a348-4f33-a247-a0df16ae23c7" providerId="ADAL" clId="{1E32C54E-F8E7-4A11-9780-18246CF34DBD}" dt="2024-12-04T19:16:58.757" v="3328" actId="1076"/>
          <ac:picMkLst>
            <pc:docMk/>
            <pc:sldMk cId="1045371240" sldId="360"/>
            <ac:picMk id="7" creationId="{05B542BB-1D22-AEC0-4A35-7389CBFA8AAE}"/>
          </ac:picMkLst>
        </pc:picChg>
      </pc:sldChg>
      <pc:sldChg chg="del">
        <pc:chgData name="Nicholas Peasley" userId="5b465df7-a348-4f33-a247-a0df16ae23c7" providerId="ADAL" clId="{1E32C54E-F8E7-4A11-9780-18246CF34DBD}" dt="2024-12-04T16:50:55.961" v="21" actId="47"/>
        <pc:sldMkLst>
          <pc:docMk/>
          <pc:sldMk cId="3138488928" sldId="360"/>
        </pc:sldMkLst>
      </pc:sldChg>
      <pc:sldChg chg="addSp modSp add mod modTransition">
        <pc:chgData name="Nicholas Peasley" userId="5b465df7-a348-4f33-a247-a0df16ae23c7" providerId="ADAL" clId="{1E32C54E-F8E7-4A11-9780-18246CF34DBD}" dt="2024-12-19T16:17:55.887" v="5520" actId="20577"/>
        <pc:sldMkLst>
          <pc:docMk/>
          <pc:sldMk cId="227475466" sldId="361"/>
        </pc:sldMkLst>
        <pc:spChg chg="mod">
          <ac:chgData name="Nicholas Peasley" userId="5b465df7-a348-4f33-a247-a0df16ae23c7" providerId="ADAL" clId="{1E32C54E-F8E7-4A11-9780-18246CF34DBD}" dt="2024-12-04T18:17:09.967" v="742" actId="20577"/>
          <ac:spMkLst>
            <pc:docMk/>
            <pc:sldMk cId="227475466" sldId="361"/>
            <ac:spMk id="5" creationId="{05A5A7FA-C2B2-2796-87BE-2F8E9D3F8170}"/>
          </ac:spMkLst>
        </pc:spChg>
        <pc:spChg chg="mod">
          <ac:chgData name="Nicholas Peasley" userId="5b465df7-a348-4f33-a247-a0df16ae23c7" providerId="ADAL" clId="{1E32C54E-F8E7-4A11-9780-18246CF34DBD}" dt="2024-12-19T16:17:55.887" v="5520" actId="20577"/>
          <ac:spMkLst>
            <pc:docMk/>
            <pc:sldMk cId="227475466" sldId="361"/>
            <ac:spMk id="6" creationId="{0C13FD8B-972C-C416-3BA3-87843B4491D3}"/>
          </ac:spMkLst>
        </pc:spChg>
        <pc:picChg chg="add mod">
          <ac:chgData name="Nicholas Peasley" userId="5b465df7-a348-4f33-a247-a0df16ae23c7" providerId="ADAL" clId="{1E32C54E-F8E7-4A11-9780-18246CF34DBD}" dt="2024-12-10T15:29:57.387" v="5103" actId="14100"/>
          <ac:picMkLst>
            <pc:docMk/>
            <pc:sldMk cId="227475466" sldId="361"/>
            <ac:picMk id="3" creationId="{7FD4031A-FA55-CBB4-3C26-0D46E6D9E20E}"/>
          </ac:picMkLst>
        </pc:picChg>
      </pc:sldChg>
      <pc:sldChg chg="del">
        <pc:chgData name="Nicholas Peasley" userId="5b465df7-a348-4f33-a247-a0df16ae23c7" providerId="ADAL" clId="{1E32C54E-F8E7-4A11-9780-18246CF34DBD}" dt="2024-12-04T16:50:55.961" v="21" actId="47"/>
        <pc:sldMkLst>
          <pc:docMk/>
          <pc:sldMk cId="3135972746" sldId="361"/>
        </pc:sldMkLst>
      </pc:sldChg>
      <pc:sldChg chg="del">
        <pc:chgData name="Nicholas Peasley" userId="5b465df7-a348-4f33-a247-a0df16ae23c7" providerId="ADAL" clId="{1E32C54E-F8E7-4A11-9780-18246CF34DBD}" dt="2024-12-04T16:50:55.961" v="21" actId="47"/>
        <pc:sldMkLst>
          <pc:docMk/>
          <pc:sldMk cId="1865030941" sldId="362"/>
        </pc:sldMkLst>
      </pc:sldChg>
      <pc:sldChg chg="modSp add del mod">
        <pc:chgData name="Nicholas Peasley" userId="5b465df7-a348-4f33-a247-a0df16ae23c7" providerId="ADAL" clId="{1E32C54E-F8E7-4A11-9780-18246CF34DBD}" dt="2024-12-04T19:21:22.400" v="3496" actId="47"/>
        <pc:sldMkLst>
          <pc:docMk/>
          <pc:sldMk cId="2852321304" sldId="362"/>
        </pc:sldMkLst>
      </pc:sldChg>
      <pc:sldChg chg="del">
        <pc:chgData name="Nicholas Peasley" userId="5b465df7-a348-4f33-a247-a0df16ae23c7" providerId="ADAL" clId="{1E32C54E-F8E7-4A11-9780-18246CF34DBD}" dt="2024-12-04T16:50:55.961" v="21" actId="47"/>
        <pc:sldMkLst>
          <pc:docMk/>
          <pc:sldMk cId="2059454815" sldId="363"/>
        </pc:sldMkLst>
      </pc:sldChg>
      <pc:sldChg chg="modSp add del mod">
        <pc:chgData name="Nicholas Peasley" userId="5b465df7-a348-4f33-a247-a0df16ae23c7" providerId="ADAL" clId="{1E32C54E-F8E7-4A11-9780-18246CF34DBD}" dt="2024-12-04T19:21:22.400" v="3496" actId="47"/>
        <pc:sldMkLst>
          <pc:docMk/>
          <pc:sldMk cId="3843238465" sldId="363"/>
        </pc:sldMkLst>
      </pc:sldChg>
      <pc:sldChg chg="del">
        <pc:chgData name="Nicholas Peasley" userId="5b465df7-a348-4f33-a247-a0df16ae23c7" providerId="ADAL" clId="{1E32C54E-F8E7-4A11-9780-18246CF34DBD}" dt="2024-12-04T16:50:55.961" v="21" actId="47"/>
        <pc:sldMkLst>
          <pc:docMk/>
          <pc:sldMk cId="333667831" sldId="364"/>
        </pc:sldMkLst>
      </pc:sldChg>
      <pc:sldChg chg="addSp modSp add mod modTransition">
        <pc:chgData name="Nicholas Peasley" userId="5b465df7-a348-4f33-a247-a0df16ae23c7" providerId="ADAL" clId="{1E32C54E-F8E7-4A11-9780-18246CF34DBD}" dt="2024-12-04T22:13:39.059" v="4019"/>
        <pc:sldMkLst>
          <pc:docMk/>
          <pc:sldMk cId="3329112414" sldId="364"/>
        </pc:sldMkLst>
        <pc:spChg chg="mod">
          <ac:chgData name="Nicholas Peasley" userId="5b465df7-a348-4f33-a247-a0df16ae23c7" providerId="ADAL" clId="{1E32C54E-F8E7-4A11-9780-18246CF34DBD}" dt="2024-12-04T18:17:46.730" v="868" actId="20577"/>
          <ac:spMkLst>
            <pc:docMk/>
            <pc:sldMk cId="3329112414" sldId="364"/>
            <ac:spMk id="5" creationId="{1A6C3A75-1199-63FC-CB8A-6580C0800D16}"/>
          </ac:spMkLst>
        </pc:spChg>
        <pc:spChg chg="mod">
          <ac:chgData name="Nicholas Peasley" userId="5b465df7-a348-4f33-a247-a0df16ae23c7" providerId="ADAL" clId="{1E32C54E-F8E7-4A11-9780-18246CF34DBD}" dt="2024-12-04T19:22:30.546" v="3596" actId="20577"/>
          <ac:spMkLst>
            <pc:docMk/>
            <pc:sldMk cId="3329112414" sldId="364"/>
            <ac:spMk id="6" creationId="{2C6B896F-9467-1765-A434-0CD826B92084}"/>
          </ac:spMkLst>
        </pc:spChg>
        <pc:picChg chg="add mod">
          <ac:chgData name="Nicholas Peasley" userId="5b465df7-a348-4f33-a247-a0df16ae23c7" providerId="ADAL" clId="{1E32C54E-F8E7-4A11-9780-18246CF34DBD}" dt="2024-12-04T19:22:33.712" v="3597" actId="1076"/>
          <ac:picMkLst>
            <pc:docMk/>
            <pc:sldMk cId="3329112414" sldId="364"/>
            <ac:picMk id="3" creationId="{CEFB9988-9FD0-04FD-2637-7E107BBFE538}"/>
          </ac:picMkLst>
        </pc:picChg>
      </pc:sldChg>
      <pc:sldChg chg="addSp modSp add mod modTransition">
        <pc:chgData name="Nicholas Peasley" userId="5b465df7-a348-4f33-a247-a0df16ae23c7" providerId="ADAL" clId="{1E32C54E-F8E7-4A11-9780-18246CF34DBD}" dt="2024-12-04T22:13:39.059" v="4019"/>
        <pc:sldMkLst>
          <pc:docMk/>
          <pc:sldMk cId="1540544986" sldId="365"/>
        </pc:sldMkLst>
        <pc:spChg chg="mod">
          <ac:chgData name="Nicholas Peasley" userId="5b465df7-a348-4f33-a247-a0df16ae23c7" providerId="ADAL" clId="{1E32C54E-F8E7-4A11-9780-18246CF34DBD}" dt="2024-12-04T18:17:55.582" v="893" actId="20577"/>
          <ac:spMkLst>
            <pc:docMk/>
            <pc:sldMk cId="1540544986" sldId="365"/>
            <ac:spMk id="5" creationId="{710FCC27-20DD-7161-8D4D-B9ADD6A4AEDE}"/>
          </ac:spMkLst>
        </pc:spChg>
        <pc:spChg chg="mod">
          <ac:chgData name="Nicholas Peasley" userId="5b465df7-a348-4f33-a247-a0df16ae23c7" providerId="ADAL" clId="{1E32C54E-F8E7-4A11-9780-18246CF34DBD}" dt="2024-12-04T19:23:41.314" v="3671" actId="20577"/>
          <ac:spMkLst>
            <pc:docMk/>
            <pc:sldMk cId="1540544986" sldId="365"/>
            <ac:spMk id="6" creationId="{3B91087A-635C-683F-AFAE-C6CFBE8D1548}"/>
          </ac:spMkLst>
        </pc:spChg>
        <pc:picChg chg="add mod">
          <ac:chgData name="Nicholas Peasley" userId="5b465df7-a348-4f33-a247-a0df16ae23c7" providerId="ADAL" clId="{1E32C54E-F8E7-4A11-9780-18246CF34DBD}" dt="2024-12-04T19:23:23.436" v="3601" actId="1076"/>
          <ac:picMkLst>
            <pc:docMk/>
            <pc:sldMk cId="1540544986" sldId="365"/>
            <ac:picMk id="3" creationId="{B3C434F1-25E2-1DCF-0E23-8EC55A916AC1}"/>
          </ac:picMkLst>
        </pc:picChg>
      </pc:sldChg>
      <pc:sldChg chg="del">
        <pc:chgData name="Nicholas Peasley" userId="5b465df7-a348-4f33-a247-a0df16ae23c7" providerId="ADAL" clId="{1E32C54E-F8E7-4A11-9780-18246CF34DBD}" dt="2024-12-04T16:50:55.961" v="21" actId="47"/>
        <pc:sldMkLst>
          <pc:docMk/>
          <pc:sldMk cId="1848266672" sldId="365"/>
        </pc:sldMkLst>
      </pc:sldChg>
      <pc:sldChg chg="del">
        <pc:chgData name="Nicholas Peasley" userId="5b465df7-a348-4f33-a247-a0df16ae23c7" providerId="ADAL" clId="{1E32C54E-F8E7-4A11-9780-18246CF34DBD}" dt="2024-12-04T16:50:55.961" v="21" actId="47"/>
        <pc:sldMkLst>
          <pc:docMk/>
          <pc:sldMk cId="2012436669" sldId="366"/>
        </pc:sldMkLst>
      </pc:sldChg>
      <pc:sldChg chg="addSp modSp add del mod">
        <pc:chgData name="Nicholas Peasley" userId="5b465df7-a348-4f33-a247-a0df16ae23c7" providerId="ADAL" clId="{1E32C54E-F8E7-4A11-9780-18246CF34DBD}" dt="2024-12-04T19:24:35.121" v="3677" actId="47"/>
        <pc:sldMkLst>
          <pc:docMk/>
          <pc:sldMk cId="2696792767" sldId="366"/>
        </pc:sldMkLst>
      </pc:sldChg>
      <pc:sldChg chg="del">
        <pc:chgData name="Nicholas Peasley" userId="5b465df7-a348-4f33-a247-a0df16ae23c7" providerId="ADAL" clId="{1E32C54E-F8E7-4A11-9780-18246CF34DBD}" dt="2024-12-04T16:50:55.961" v="21" actId="47"/>
        <pc:sldMkLst>
          <pc:docMk/>
          <pc:sldMk cId="1007823970" sldId="367"/>
        </pc:sldMkLst>
      </pc:sldChg>
      <pc:sldChg chg="delSp add del mod">
        <pc:chgData name="Nicholas Peasley" userId="5b465df7-a348-4f33-a247-a0df16ae23c7" providerId="ADAL" clId="{1E32C54E-F8E7-4A11-9780-18246CF34DBD}" dt="2024-12-04T18:30:56.747" v="1383" actId="47"/>
        <pc:sldMkLst>
          <pc:docMk/>
          <pc:sldMk cId="1644533077" sldId="367"/>
        </pc:sldMkLst>
      </pc:sldChg>
      <pc:sldChg chg="add modTransition">
        <pc:chgData name="Nicholas Peasley" userId="5b465df7-a348-4f33-a247-a0df16ae23c7" providerId="ADAL" clId="{1E32C54E-F8E7-4A11-9780-18246CF34DBD}" dt="2024-12-04T22:13:39.059" v="4019"/>
        <pc:sldMkLst>
          <pc:docMk/>
          <pc:sldMk cId="3331525485" sldId="367"/>
        </pc:sldMkLst>
      </pc:sldChg>
      <pc:sldChg chg="addSp delSp modSp add mod modTransition">
        <pc:chgData name="Nicholas Peasley" userId="5b465df7-a348-4f33-a247-a0df16ae23c7" providerId="ADAL" clId="{1E32C54E-F8E7-4A11-9780-18246CF34DBD}" dt="2024-12-04T22:13:39.059" v="4019"/>
        <pc:sldMkLst>
          <pc:docMk/>
          <pc:sldMk cId="316140495" sldId="368"/>
        </pc:sldMkLst>
        <pc:spChg chg="mod">
          <ac:chgData name="Nicholas Peasley" userId="5b465df7-a348-4f33-a247-a0df16ae23c7" providerId="ADAL" clId="{1E32C54E-F8E7-4A11-9780-18246CF34DBD}" dt="2024-12-04T18:34:57.961" v="1702" actId="27636"/>
          <ac:spMkLst>
            <pc:docMk/>
            <pc:sldMk cId="316140495" sldId="368"/>
            <ac:spMk id="6" creationId="{FDB65876-05C3-1542-0511-B91D4659B31B}"/>
          </ac:spMkLst>
        </pc:spChg>
        <pc:picChg chg="add mod modCrop">
          <ac:chgData name="Nicholas Peasley" userId="5b465df7-a348-4f33-a247-a0df16ae23c7" providerId="ADAL" clId="{1E32C54E-F8E7-4A11-9780-18246CF34DBD}" dt="2024-12-04T18:33:59.467" v="1641" actId="732"/>
          <ac:picMkLst>
            <pc:docMk/>
            <pc:sldMk cId="316140495" sldId="368"/>
            <ac:picMk id="8" creationId="{F7DBAF15-3895-EF79-6BB5-927BCA899045}"/>
          </ac:picMkLst>
        </pc:picChg>
      </pc:sldChg>
      <pc:sldChg chg="del">
        <pc:chgData name="Nicholas Peasley" userId="5b465df7-a348-4f33-a247-a0df16ae23c7" providerId="ADAL" clId="{1E32C54E-F8E7-4A11-9780-18246CF34DBD}" dt="2024-12-04T16:50:55.961" v="21" actId="47"/>
        <pc:sldMkLst>
          <pc:docMk/>
          <pc:sldMk cId="1705486015" sldId="368"/>
        </pc:sldMkLst>
      </pc:sldChg>
      <pc:sldChg chg="addSp delSp modSp add mod modTransition">
        <pc:chgData name="Nicholas Peasley" userId="5b465df7-a348-4f33-a247-a0df16ae23c7" providerId="ADAL" clId="{1E32C54E-F8E7-4A11-9780-18246CF34DBD}" dt="2024-12-04T22:13:39.059" v="4019"/>
        <pc:sldMkLst>
          <pc:docMk/>
          <pc:sldMk cId="763260667" sldId="369"/>
        </pc:sldMkLst>
        <pc:spChg chg="add mod">
          <ac:chgData name="Nicholas Peasley" userId="5b465df7-a348-4f33-a247-a0df16ae23c7" providerId="ADAL" clId="{1E32C54E-F8E7-4A11-9780-18246CF34DBD}" dt="2024-12-04T18:44:52.533" v="2071" actId="404"/>
          <ac:spMkLst>
            <pc:docMk/>
            <pc:sldMk cId="763260667" sldId="369"/>
            <ac:spMk id="9" creationId="{3026E759-005A-CE1D-074C-B8DFCED25C01}"/>
          </ac:spMkLst>
        </pc:spChg>
        <pc:spChg chg="add mod">
          <ac:chgData name="Nicholas Peasley" userId="5b465df7-a348-4f33-a247-a0df16ae23c7" providerId="ADAL" clId="{1E32C54E-F8E7-4A11-9780-18246CF34DBD}" dt="2024-12-04T18:47:45.145" v="2420" actId="14100"/>
          <ac:spMkLst>
            <pc:docMk/>
            <pc:sldMk cId="763260667" sldId="369"/>
            <ac:spMk id="10" creationId="{2ADD7A1E-1FE6-2045-3E07-274EB5166681}"/>
          </ac:spMkLst>
        </pc:spChg>
        <pc:picChg chg="add mod">
          <ac:chgData name="Nicholas Peasley" userId="5b465df7-a348-4f33-a247-a0df16ae23c7" providerId="ADAL" clId="{1E32C54E-F8E7-4A11-9780-18246CF34DBD}" dt="2024-12-04T18:44:10.307" v="1955" actId="1076"/>
          <ac:picMkLst>
            <pc:docMk/>
            <pc:sldMk cId="763260667" sldId="369"/>
            <ac:picMk id="4" creationId="{7108E468-4FDE-CC64-F90D-E29C448047C1}"/>
          </ac:picMkLst>
        </pc:picChg>
      </pc:sldChg>
      <pc:sldChg chg="del">
        <pc:chgData name="Nicholas Peasley" userId="5b465df7-a348-4f33-a247-a0df16ae23c7" providerId="ADAL" clId="{1E32C54E-F8E7-4A11-9780-18246CF34DBD}" dt="2024-12-04T16:50:55.961" v="21" actId="47"/>
        <pc:sldMkLst>
          <pc:docMk/>
          <pc:sldMk cId="3482762405" sldId="369"/>
        </pc:sldMkLst>
      </pc:sldChg>
      <pc:sldChg chg="addSp delSp modSp add mod modTransition">
        <pc:chgData name="Nicholas Peasley" userId="5b465df7-a348-4f33-a247-a0df16ae23c7" providerId="ADAL" clId="{1E32C54E-F8E7-4A11-9780-18246CF34DBD}" dt="2024-12-04T22:13:39.059" v="4019"/>
        <pc:sldMkLst>
          <pc:docMk/>
          <pc:sldMk cId="2886654451" sldId="370"/>
        </pc:sldMkLst>
        <pc:spChg chg="mod">
          <ac:chgData name="Nicholas Peasley" userId="5b465df7-a348-4f33-a247-a0df16ae23c7" providerId="ADAL" clId="{1E32C54E-F8E7-4A11-9780-18246CF34DBD}" dt="2024-12-04T19:00:53.989" v="2713" actId="20577"/>
          <ac:spMkLst>
            <pc:docMk/>
            <pc:sldMk cId="2886654451" sldId="370"/>
            <ac:spMk id="6" creationId="{83A7697A-7C54-0944-0491-CF4D4E6E8A5C}"/>
          </ac:spMkLst>
        </pc:spChg>
        <pc:spChg chg="add mod">
          <ac:chgData name="Nicholas Peasley" userId="5b465df7-a348-4f33-a247-a0df16ae23c7" providerId="ADAL" clId="{1E32C54E-F8E7-4A11-9780-18246CF34DBD}" dt="2024-12-04T19:01:53.064" v="2920" actId="404"/>
          <ac:spMkLst>
            <pc:docMk/>
            <pc:sldMk cId="2886654451" sldId="370"/>
            <ac:spMk id="8" creationId="{08C7FB93-E888-A811-1BA1-C9EC6E1BD50C}"/>
          </ac:spMkLst>
        </pc:spChg>
        <pc:picChg chg="add mod">
          <ac:chgData name="Nicholas Peasley" userId="5b465df7-a348-4f33-a247-a0df16ae23c7" providerId="ADAL" clId="{1E32C54E-F8E7-4A11-9780-18246CF34DBD}" dt="2024-12-04T19:00:58.110" v="2714" actId="1076"/>
          <ac:picMkLst>
            <pc:docMk/>
            <pc:sldMk cId="2886654451" sldId="370"/>
            <ac:picMk id="4" creationId="{16C25BFF-F889-DD48-050B-5BA3FB213E09}"/>
          </ac:picMkLst>
        </pc:picChg>
      </pc:sldChg>
      <pc:sldChg chg="del">
        <pc:chgData name="Nicholas Peasley" userId="5b465df7-a348-4f33-a247-a0df16ae23c7" providerId="ADAL" clId="{1E32C54E-F8E7-4A11-9780-18246CF34DBD}" dt="2024-12-04T16:50:55.961" v="21" actId="47"/>
        <pc:sldMkLst>
          <pc:docMk/>
          <pc:sldMk cId="3042343707" sldId="370"/>
        </pc:sldMkLst>
      </pc:sldChg>
      <pc:sldChg chg="del">
        <pc:chgData name="Nicholas Peasley" userId="5b465df7-a348-4f33-a247-a0df16ae23c7" providerId="ADAL" clId="{1E32C54E-F8E7-4A11-9780-18246CF34DBD}" dt="2024-12-04T16:50:55.961" v="21" actId="47"/>
        <pc:sldMkLst>
          <pc:docMk/>
          <pc:sldMk cId="2420298696" sldId="371"/>
        </pc:sldMkLst>
      </pc:sldChg>
      <pc:sldChg chg="addSp delSp modSp add mod modTransition">
        <pc:chgData name="Nicholas Peasley" userId="5b465df7-a348-4f33-a247-a0df16ae23c7" providerId="ADAL" clId="{1E32C54E-F8E7-4A11-9780-18246CF34DBD}" dt="2024-12-04T22:13:39.059" v="4019"/>
        <pc:sldMkLst>
          <pc:docMk/>
          <pc:sldMk cId="3057913739" sldId="371"/>
        </pc:sldMkLst>
        <pc:spChg chg="mod">
          <ac:chgData name="Nicholas Peasley" userId="5b465df7-a348-4f33-a247-a0df16ae23c7" providerId="ADAL" clId="{1E32C54E-F8E7-4A11-9780-18246CF34DBD}" dt="2024-12-04T19:06:45.918" v="3094" actId="20577"/>
          <ac:spMkLst>
            <pc:docMk/>
            <pc:sldMk cId="3057913739" sldId="371"/>
            <ac:spMk id="6" creationId="{0617BB10-6E78-3758-3CC3-2F92B6D6BB3F}"/>
          </ac:spMkLst>
        </pc:spChg>
        <pc:picChg chg="add mod">
          <ac:chgData name="Nicholas Peasley" userId="5b465df7-a348-4f33-a247-a0df16ae23c7" providerId="ADAL" clId="{1E32C54E-F8E7-4A11-9780-18246CF34DBD}" dt="2024-12-04T19:07:06.798" v="3095" actId="1076"/>
          <ac:picMkLst>
            <pc:docMk/>
            <pc:sldMk cId="3057913739" sldId="371"/>
            <ac:picMk id="4" creationId="{125F9F9A-C6B9-666A-CB0F-6136D2003E95}"/>
          </ac:picMkLst>
        </pc:picChg>
      </pc:sldChg>
      <pc:sldChg chg="addSp delSp modSp add mod modTransition">
        <pc:chgData name="Nicholas Peasley" userId="5b465df7-a348-4f33-a247-a0df16ae23c7" providerId="ADAL" clId="{1E32C54E-F8E7-4A11-9780-18246CF34DBD}" dt="2024-12-04T22:13:39.059" v="4019"/>
        <pc:sldMkLst>
          <pc:docMk/>
          <pc:sldMk cId="2718191681" sldId="372"/>
        </pc:sldMkLst>
        <pc:spChg chg="mod">
          <ac:chgData name="Nicholas Peasley" userId="5b465df7-a348-4f33-a247-a0df16ae23c7" providerId="ADAL" clId="{1E32C54E-F8E7-4A11-9780-18246CF34DBD}" dt="2024-12-04T19:08:13.148" v="3219" actId="20577"/>
          <ac:spMkLst>
            <pc:docMk/>
            <pc:sldMk cId="2718191681" sldId="372"/>
            <ac:spMk id="6" creationId="{7290065E-0511-5C2F-6DF0-1E6E22E13204}"/>
          </ac:spMkLst>
        </pc:spChg>
        <pc:picChg chg="add mod">
          <ac:chgData name="Nicholas Peasley" userId="5b465df7-a348-4f33-a247-a0df16ae23c7" providerId="ADAL" clId="{1E32C54E-F8E7-4A11-9780-18246CF34DBD}" dt="2024-12-04T19:08:08.683" v="3202" actId="1076"/>
          <ac:picMkLst>
            <pc:docMk/>
            <pc:sldMk cId="2718191681" sldId="372"/>
            <ac:picMk id="3" creationId="{2EE8A64D-D098-B730-F13B-3FA6853B12C6}"/>
          </ac:picMkLst>
        </pc:picChg>
      </pc:sldChg>
      <pc:sldChg chg="del">
        <pc:chgData name="Nicholas Peasley" userId="5b465df7-a348-4f33-a247-a0df16ae23c7" providerId="ADAL" clId="{1E32C54E-F8E7-4A11-9780-18246CF34DBD}" dt="2024-12-04T16:50:55.961" v="21" actId="47"/>
        <pc:sldMkLst>
          <pc:docMk/>
          <pc:sldMk cId="3597153416" sldId="372"/>
        </pc:sldMkLst>
      </pc:sldChg>
      <pc:sldChg chg="addSp delSp modSp add mod ord modTransition">
        <pc:chgData name="Nicholas Peasley" userId="5b465df7-a348-4f33-a247-a0df16ae23c7" providerId="ADAL" clId="{1E32C54E-F8E7-4A11-9780-18246CF34DBD}" dt="2024-12-04T22:13:39.059" v="4019"/>
        <pc:sldMkLst>
          <pc:docMk/>
          <pc:sldMk cId="2442352613" sldId="373"/>
        </pc:sldMkLst>
        <pc:spChg chg="mod">
          <ac:chgData name="Nicholas Peasley" userId="5b465df7-a348-4f33-a247-a0df16ae23c7" providerId="ADAL" clId="{1E32C54E-F8E7-4A11-9780-18246CF34DBD}" dt="2024-12-04T19:20:47.569" v="3495" actId="20577"/>
          <ac:spMkLst>
            <pc:docMk/>
            <pc:sldMk cId="2442352613" sldId="373"/>
            <ac:spMk id="5" creationId="{1D0407DA-005B-DAFE-4370-34EE5C1465D8}"/>
          </ac:spMkLst>
        </pc:spChg>
        <pc:spChg chg="add mod">
          <ac:chgData name="Nicholas Peasley" userId="5b465df7-a348-4f33-a247-a0df16ae23c7" providerId="ADAL" clId="{1E32C54E-F8E7-4A11-9780-18246CF34DBD}" dt="2024-12-04T19:11:33.980" v="3252" actId="1076"/>
          <ac:spMkLst>
            <pc:docMk/>
            <pc:sldMk cId="2442352613" sldId="373"/>
            <ac:spMk id="8" creationId="{3E7DFFE6-8C14-B18A-5CBA-92E3E3B85563}"/>
          </ac:spMkLst>
        </pc:spChg>
        <pc:spChg chg="add mod">
          <ac:chgData name="Nicholas Peasley" userId="5b465df7-a348-4f33-a247-a0df16ae23c7" providerId="ADAL" clId="{1E32C54E-F8E7-4A11-9780-18246CF34DBD}" dt="2024-12-04T19:11:44.321" v="3259" actId="1076"/>
          <ac:spMkLst>
            <pc:docMk/>
            <pc:sldMk cId="2442352613" sldId="373"/>
            <ac:spMk id="9" creationId="{937877EC-D035-E7E8-B4DD-FA61AE82BDAB}"/>
          </ac:spMkLst>
        </pc:spChg>
        <pc:spChg chg="add mod">
          <ac:chgData name="Nicholas Peasley" userId="5b465df7-a348-4f33-a247-a0df16ae23c7" providerId="ADAL" clId="{1E32C54E-F8E7-4A11-9780-18246CF34DBD}" dt="2024-12-04T19:12:47.809" v="3314" actId="20577"/>
          <ac:spMkLst>
            <pc:docMk/>
            <pc:sldMk cId="2442352613" sldId="373"/>
            <ac:spMk id="13" creationId="{7AD0AA0D-AD34-2B26-4CB1-A61CE9C572BB}"/>
          </ac:spMkLst>
        </pc:spChg>
        <pc:picChg chg="add mod">
          <ac:chgData name="Nicholas Peasley" userId="5b465df7-a348-4f33-a247-a0df16ae23c7" providerId="ADAL" clId="{1E32C54E-F8E7-4A11-9780-18246CF34DBD}" dt="2024-12-04T19:10:30.089" v="3237" actId="1076"/>
          <ac:picMkLst>
            <pc:docMk/>
            <pc:sldMk cId="2442352613" sldId="373"/>
            <ac:picMk id="3" creationId="{ED1D6CAB-D8F0-A84C-DF84-2A378A48B51A}"/>
          </ac:picMkLst>
        </pc:picChg>
        <pc:picChg chg="add mod">
          <ac:chgData name="Nicholas Peasley" userId="5b465df7-a348-4f33-a247-a0df16ae23c7" providerId="ADAL" clId="{1E32C54E-F8E7-4A11-9780-18246CF34DBD}" dt="2024-12-04T19:11:03.889" v="3242" actId="14100"/>
          <ac:picMkLst>
            <pc:docMk/>
            <pc:sldMk cId="2442352613" sldId="373"/>
            <ac:picMk id="7" creationId="{3C7E5134-7134-7B33-0D09-9231A61E5DA0}"/>
          </ac:picMkLst>
        </pc:picChg>
        <pc:picChg chg="add mod">
          <ac:chgData name="Nicholas Peasley" userId="5b465df7-a348-4f33-a247-a0df16ae23c7" providerId="ADAL" clId="{1E32C54E-F8E7-4A11-9780-18246CF34DBD}" dt="2024-12-04T19:12:12.054" v="3263" actId="1076"/>
          <ac:picMkLst>
            <pc:docMk/>
            <pc:sldMk cId="2442352613" sldId="373"/>
            <ac:picMk id="11" creationId="{4A030028-BF03-EC01-BF00-CDF659ED89C8}"/>
          </ac:picMkLst>
        </pc:picChg>
        <pc:picChg chg="add mod">
          <ac:chgData name="Nicholas Peasley" userId="5b465df7-a348-4f33-a247-a0df16ae23c7" providerId="ADAL" clId="{1E32C54E-F8E7-4A11-9780-18246CF34DBD}" dt="2024-12-04T19:12:23.254" v="3267" actId="1076"/>
          <ac:picMkLst>
            <pc:docMk/>
            <pc:sldMk cId="2442352613" sldId="373"/>
            <ac:picMk id="12" creationId="{D8C14D43-8291-F58B-2C13-DCDEEE134330}"/>
          </ac:picMkLst>
        </pc:picChg>
      </pc:sldChg>
      <pc:sldChg chg="del">
        <pc:chgData name="Nicholas Peasley" userId="5b465df7-a348-4f33-a247-a0df16ae23c7" providerId="ADAL" clId="{1E32C54E-F8E7-4A11-9780-18246CF34DBD}" dt="2024-12-04T16:50:55.961" v="21" actId="47"/>
        <pc:sldMkLst>
          <pc:docMk/>
          <pc:sldMk cId="3972631552" sldId="373"/>
        </pc:sldMkLst>
      </pc:sldChg>
      <pc:sldChg chg="add del">
        <pc:chgData name="Nicholas Peasley" userId="5b465df7-a348-4f33-a247-a0df16ae23c7" providerId="ADAL" clId="{1E32C54E-F8E7-4A11-9780-18246CF34DBD}" dt="2024-12-04T19:19:00.682" v="3445" actId="47"/>
        <pc:sldMkLst>
          <pc:docMk/>
          <pc:sldMk cId="135611212" sldId="374"/>
        </pc:sldMkLst>
      </pc:sldChg>
      <pc:sldChg chg="addSp delSp modSp add mod modTransition">
        <pc:chgData name="Nicholas Peasley" userId="5b465df7-a348-4f33-a247-a0df16ae23c7" providerId="ADAL" clId="{1E32C54E-F8E7-4A11-9780-18246CF34DBD}" dt="2024-12-04T22:13:39.059" v="4019"/>
        <pc:sldMkLst>
          <pc:docMk/>
          <pc:sldMk cId="1850527151" sldId="374"/>
        </pc:sldMkLst>
        <pc:spChg chg="mod">
          <ac:chgData name="Nicholas Peasley" userId="5b465df7-a348-4f33-a247-a0df16ae23c7" providerId="ADAL" clId="{1E32C54E-F8E7-4A11-9780-18246CF34DBD}" dt="2024-12-04T19:25:12.081" v="3748" actId="20577"/>
          <ac:spMkLst>
            <pc:docMk/>
            <pc:sldMk cId="1850527151" sldId="374"/>
            <ac:spMk id="5" creationId="{6ED30FE8-A064-0345-4A98-985126870C2F}"/>
          </ac:spMkLst>
        </pc:spChg>
        <pc:spChg chg="mod">
          <ac:chgData name="Nicholas Peasley" userId="5b465df7-a348-4f33-a247-a0df16ae23c7" providerId="ADAL" clId="{1E32C54E-F8E7-4A11-9780-18246CF34DBD}" dt="2024-12-04T19:25:07.290" v="3743" actId="20577"/>
          <ac:spMkLst>
            <pc:docMk/>
            <pc:sldMk cId="1850527151" sldId="374"/>
            <ac:spMk id="6" creationId="{DE472EA8-BCDF-A396-0849-2F7171AA9EB1}"/>
          </ac:spMkLst>
        </pc:spChg>
        <pc:picChg chg="add mod">
          <ac:chgData name="Nicholas Peasley" userId="5b465df7-a348-4f33-a247-a0df16ae23c7" providerId="ADAL" clId="{1E32C54E-F8E7-4A11-9780-18246CF34DBD}" dt="2024-12-04T19:24:49.374" v="3684" actId="1076"/>
          <ac:picMkLst>
            <pc:docMk/>
            <pc:sldMk cId="1850527151" sldId="374"/>
            <ac:picMk id="4" creationId="{2EC7D21D-F0E3-F026-6F59-61ED98E631B9}"/>
          </ac:picMkLst>
        </pc:picChg>
      </pc:sldChg>
      <pc:sldChg chg="del">
        <pc:chgData name="Nicholas Peasley" userId="5b465df7-a348-4f33-a247-a0df16ae23c7" providerId="ADAL" clId="{1E32C54E-F8E7-4A11-9780-18246CF34DBD}" dt="2024-12-04T16:50:55.961" v="21" actId="47"/>
        <pc:sldMkLst>
          <pc:docMk/>
          <pc:sldMk cId="3095628088" sldId="374"/>
        </pc:sldMkLst>
      </pc:sldChg>
      <pc:sldChg chg="addSp delSp modSp add mod modTransition">
        <pc:chgData name="Nicholas Peasley" userId="5b465df7-a348-4f33-a247-a0df16ae23c7" providerId="ADAL" clId="{1E32C54E-F8E7-4A11-9780-18246CF34DBD}" dt="2024-12-04T23:07:59.498" v="5093" actId="1076"/>
        <pc:sldMkLst>
          <pc:docMk/>
          <pc:sldMk cId="873147384" sldId="375"/>
        </pc:sldMkLst>
        <pc:spChg chg="mod">
          <ac:chgData name="Nicholas Peasley" userId="5b465df7-a348-4f33-a247-a0df16ae23c7" providerId="ADAL" clId="{1E32C54E-F8E7-4A11-9780-18246CF34DBD}" dt="2024-12-04T23:07:09.249" v="5070" actId="1076"/>
          <ac:spMkLst>
            <pc:docMk/>
            <pc:sldMk cId="873147384" sldId="375"/>
            <ac:spMk id="6" creationId="{8E00C9EB-BA53-930C-7B35-A22180C8A8A4}"/>
          </ac:spMkLst>
        </pc:spChg>
        <pc:picChg chg="add mod">
          <ac:chgData name="Nicholas Peasley" userId="5b465df7-a348-4f33-a247-a0df16ae23c7" providerId="ADAL" clId="{1E32C54E-F8E7-4A11-9780-18246CF34DBD}" dt="2024-12-04T23:06:54.920" v="5064" actId="1076"/>
          <ac:picMkLst>
            <pc:docMk/>
            <pc:sldMk cId="873147384" sldId="375"/>
            <ac:picMk id="3" creationId="{32937753-0580-B7DD-D826-03F20852DA60}"/>
          </ac:picMkLst>
        </pc:picChg>
        <pc:picChg chg="add mod">
          <ac:chgData name="Nicholas Peasley" userId="5b465df7-a348-4f33-a247-a0df16ae23c7" providerId="ADAL" clId="{1E32C54E-F8E7-4A11-9780-18246CF34DBD}" dt="2024-12-04T23:07:59.498" v="5093" actId="1076"/>
          <ac:picMkLst>
            <pc:docMk/>
            <pc:sldMk cId="873147384" sldId="375"/>
            <ac:picMk id="7" creationId="{14158379-26F1-E4BC-61AB-FC865E5D10CB}"/>
          </ac:picMkLst>
        </pc:picChg>
        <pc:picChg chg="add mod">
          <ac:chgData name="Nicholas Peasley" userId="5b465df7-a348-4f33-a247-a0df16ae23c7" providerId="ADAL" clId="{1E32C54E-F8E7-4A11-9780-18246CF34DBD}" dt="2024-12-04T23:07:50.671" v="5090" actId="1076"/>
          <ac:picMkLst>
            <pc:docMk/>
            <pc:sldMk cId="873147384" sldId="375"/>
            <ac:picMk id="10" creationId="{69622F6F-1A50-D376-EA95-3C3BB337A9E6}"/>
          </ac:picMkLst>
        </pc:picChg>
        <pc:picChg chg="add mod">
          <ac:chgData name="Nicholas Peasley" userId="5b465df7-a348-4f33-a247-a0df16ae23c7" providerId="ADAL" clId="{1E32C54E-F8E7-4A11-9780-18246CF34DBD}" dt="2024-12-04T23:07:45.221" v="5087" actId="1076"/>
          <ac:picMkLst>
            <pc:docMk/>
            <pc:sldMk cId="873147384" sldId="375"/>
            <ac:picMk id="11" creationId="{CED1B396-B8A3-636B-DD6B-B3F82B8F246D}"/>
          </ac:picMkLst>
        </pc:picChg>
        <pc:picChg chg="add mod">
          <ac:chgData name="Nicholas Peasley" userId="5b465df7-a348-4f33-a247-a0df16ae23c7" providerId="ADAL" clId="{1E32C54E-F8E7-4A11-9780-18246CF34DBD}" dt="2024-12-04T23:07:48.648" v="5089" actId="1076"/>
          <ac:picMkLst>
            <pc:docMk/>
            <pc:sldMk cId="873147384" sldId="375"/>
            <ac:picMk id="12" creationId="{6A4765A6-8019-2C1E-1855-E385CB550BEF}"/>
          </ac:picMkLst>
        </pc:picChg>
      </pc:sldChg>
      <pc:sldChg chg="del">
        <pc:chgData name="Nicholas Peasley" userId="5b465df7-a348-4f33-a247-a0df16ae23c7" providerId="ADAL" clId="{1E32C54E-F8E7-4A11-9780-18246CF34DBD}" dt="2024-12-04T16:50:55.961" v="21" actId="47"/>
        <pc:sldMkLst>
          <pc:docMk/>
          <pc:sldMk cId="3442951546" sldId="375"/>
        </pc:sldMkLst>
      </pc:sldChg>
      <pc:sldChg chg="addSp delSp modSp add mod modTransition">
        <pc:chgData name="Nicholas Peasley" userId="5b465df7-a348-4f33-a247-a0df16ae23c7" providerId="ADAL" clId="{1E32C54E-F8E7-4A11-9780-18246CF34DBD}" dt="2024-12-04T23:03:52.412" v="4666" actId="27636"/>
        <pc:sldMkLst>
          <pc:docMk/>
          <pc:sldMk cId="3411445576" sldId="376"/>
        </pc:sldMkLst>
        <pc:spChg chg="mod">
          <ac:chgData name="Nicholas Peasley" userId="5b465df7-a348-4f33-a247-a0df16ae23c7" providerId="ADAL" clId="{1E32C54E-F8E7-4A11-9780-18246CF34DBD}" dt="2024-12-04T23:03:52.412" v="4666" actId="27636"/>
          <ac:spMkLst>
            <pc:docMk/>
            <pc:sldMk cId="3411445576" sldId="376"/>
            <ac:spMk id="6" creationId="{C960127D-8B48-A455-080C-25B5B57CDC99}"/>
          </ac:spMkLst>
        </pc:spChg>
        <pc:picChg chg="add mod">
          <ac:chgData name="Nicholas Peasley" userId="5b465df7-a348-4f33-a247-a0df16ae23c7" providerId="ADAL" clId="{1E32C54E-F8E7-4A11-9780-18246CF34DBD}" dt="2024-12-04T19:43:05.771" v="3761" actId="14100"/>
          <ac:picMkLst>
            <pc:docMk/>
            <pc:sldMk cId="3411445576" sldId="376"/>
            <ac:picMk id="4" creationId="{BF99E5D7-23F7-AF65-4E7E-A4446F5F8B51}"/>
          </ac:picMkLst>
        </pc:picChg>
      </pc:sldChg>
      <pc:sldChg chg="del">
        <pc:chgData name="Nicholas Peasley" userId="5b465df7-a348-4f33-a247-a0df16ae23c7" providerId="ADAL" clId="{1E32C54E-F8E7-4A11-9780-18246CF34DBD}" dt="2024-12-04T16:50:55.961" v="21" actId="47"/>
        <pc:sldMkLst>
          <pc:docMk/>
          <pc:sldMk cId="185747133" sldId="377"/>
        </pc:sldMkLst>
      </pc:sldChg>
      <pc:sldChg chg="addSp delSp modSp add mod modTransition">
        <pc:chgData name="Nicholas Peasley" userId="5b465df7-a348-4f33-a247-a0df16ae23c7" providerId="ADAL" clId="{1E32C54E-F8E7-4A11-9780-18246CF34DBD}" dt="2024-12-04T23:04:25.499" v="4758" actId="20577"/>
        <pc:sldMkLst>
          <pc:docMk/>
          <pc:sldMk cId="1035085984" sldId="377"/>
        </pc:sldMkLst>
        <pc:spChg chg="mod">
          <ac:chgData name="Nicholas Peasley" userId="5b465df7-a348-4f33-a247-a0df16ae23c7" providerId="ADAL" clId="{1E32C54E-F8E7-4A11-9780-18246CF34DBD}" dt="2024-12-04T23:04:25.499" v="4758" actId="20577"/>
          <ac:spMkLst>
            <pc:docMk/>
            <pc:sldMk cId="1035085984" sldId="377"/>
            <ac:spMk id="6" creationId="{2B5354A2-7818-6A16-642A-20B7CC6FB423}"/>
          </ac:spMkLst>
        </pc:spChg>
        <pc:picChg chg="add mod">
          <ac:chgData name="Nicholas Peasley" userId="5b465df7-a348-4f33-a247-a0df16ae23c7" providerId="ADAL" clId="{1E32C54E-F8E7-4A11-9780-18246CF34DBD}" dt="2024-12-04T19:43:29.775" v="3766" actId="14100"/>
          <ac:picMkLst>
            <pc:docMk/>
            <pc:sldMk cId="1035085984" sldId="377"/>
            <ac:picMk id="3" creationId="{19B0712C-D19D-8120-F020-6DF3560D5ADD}"/>
          </ac:picMkLst>
        </pc:picChg>
      </pc:sldChg>
      <pc:sldChg chg="addSp delSp modSp add mod modTransition">
        <pc:chgData name="Nicholas Peasley" userId="5b465df7-a348-4f33-a247-a0df16ae23c7" providerId="ADAL" clId="{1E32C54E-F8E7-4A11-9780-18246CF34DBD}" dt="2024-12-04T23:05:52.037" v="5061" actId="20577"/>
        <pc:sldMkLst>
          <pc:docMk/>
          <pc:sldMk cId="1041281343" sldId="378"/>
        </pc:sldMkLst>
        <pc:spChg chg="mod">
          <ac:chgData name="Nicholas Peasley" userId="5b465df7-a348-4f33-a247-a0df16ae23c7" providerId="ADAL" clId="{1E32C54E-F8E7-4A11-9780-18246CF34DBD}" dt="2024-12-04T23:05:52.037" v="5061" actId="20577"/>
          <ac:spMkLst>
            <pc:docMk/>
            <pc:sldMk cId="1041281343" sldId="378"/>
            <ac:spMk id="6" creationId="{25BC9F29-4429-1F23-3D73-9284FE50BDC9}"/>
          </ac:spMkLst>
        </pc:spChg>
        <pc:picChg chg="add mod">
          <ac:chgData name="Nicholas Peasley" userId="5b465df7-a348-4f33-a247-a0df16ae23c7" providerId="ADAL" clId="{1E32C54E-F8E7-4A11-9780-18246CF34DBD}" dt="2024-12-04T19:43:49.501" v="3771" actId="14100"/>
          <ac:picMkLst>
            <pc:docMk/>
            <pc:sldMk cId="1041281343" sldId="378"/>
            <ac:picMk id="4" creationId="{DC38AD21-9171-A64C-0A2E-DF78381E1086}"/>
          </ac:picMkLst>
        </pc:picChg>
      </pc:sldChg>
      <pc:sldChg chg="del">
        <pc:chgData name="Nicholas Peasley" userId="5b465df7-a348-4f33-a247-a0df16ae23c7" providerId="ADAL" clId="{1E32C54E-F8E7-4A11-9780-18246CF34DBD}" dt="2024-12-04T16:50:55.961" v="21" actId="47"/>
        <pc:sldMkLst>
          <pc:docMk/>
          <pc:sldMk cId="3320034820" sldId="378"/>
        </pc:sldMkLst>
      </pc:sldChg>
      <pc:sldChg chg="addSp delSp modSp add mod modTransition">
        <pc:chgData name="Nicholas Peasley" userId="5b465df7-a348-4f33-a247-a0df16ae23c7" providerId="ADAL" clId="{1E32C54E-F8E7-4A11-9780-18246CF34DBD}" dt="2024-12-04T22:13:39.059" v="4019"/>
        <pc:sldMkLst>
          <pc:docMk/>
          <pc:sldMk cId="844727702" sldId="379"/>
        </pc:sldMkLst>
        <pc:spChg chg="mod">
          <ac:chgData name="Nicholas Peasley" userId="5b465df7-a348-4f33-a247-a0df16ae23c7" providerId="ADAL" clId="{1E32C54E-F8E7-4A11-9780-18246CF34DBD}" dt="2024-12-04T22:06:56.389" v="3791" actId="20577"/>
          <ac:spMkLst>
            <pc:docMk/>
            <pc:sldMk cId="844727702" sldId="379"/>
            <ac:spMk id="5" creationId="{FC05B2DB-270F-475D-AE09-9F1B1719B1AA}"/>
          </ac:spMkLst>
        </pc:spChg>
        <pc:spChg chg="add mod">
          <ac:chgData name="Nicholas Peasley" userId="5b465df7-a348-4f33-a247-a0df16ae23c7" providerId="ADAL" clId="{1E32C54E-F8E7-4A11-9780-18246CF34DBD}" dt="2024-12-04T22:08:12.759" v="4018" actId="20577"/>
          <ac:spMkLst>
            <pc:docMk/>
            <pc:sldMk cId="844727702" sldId="379"/>
            <ac:spMk id="6" creationId="{1F85B21E-9D28-DB30-D7DD-212652F09F28}"/>
          </ac:spMkLst>
        </pc:spChg>
        <pc:picChg chg="add mod">
          <ac:chgData name="Nicholas Peasley" userId="5b465df7-a348-4f33-a247-a0df16ae23c7" providerId="ADAL" clId="{1E32C54E-F8E7-4A11-9780-18246CF34DBD}" dt="2024-12-04T22:07:23.463" v="3798" actId="14100"/>
          <ac:picMkLst>
            <pc:docMk/>
            <pc:sldMk cId="844727702" sldId="379"/>
            <ac:picMk id="3" creationId="{C231A1A8-72DC-661E-7B1D-A0D5520B14EA}"/>
          </ac:picMkLst>
        </pc:picChg>
      </pc:sldChg>
      <pc:sldChg chg="del">
        <pc:chgData name="Nicholas Peasley" userId="5b465df7-a348-4f33-a247-a0df16ae23c7" providerId="ADAL" clId="{1E32C54E-F8E7-4A11-9780-18246CF34DBD}" dt="2024-12-04T16:50:55.961" v="21" actId="47"/>
        <pc:sldMkLst>
          <pc:docMk/>
          <pc:sldMk cId="3187954916" sldId="379"/>
        </pc:sldMkLst>
      </pc:sldChg>
      <pc:sldChg chg="del">
        <pc:chgData name="Nicholas Peasley" userId="5b465df7-a348-4f33-a247-a0df16ae23c7" providerId="ADAL" clId="{1E32C54E-F8E7-4A11-9780-18246CF34DBD}" dt="2024-12-04T16:50:55.961" v="21" actId="47"/>
        <pc:sldMkLst>
          <pc:docMk/>
          <pc:sldMk cId="2830508835" sldId="380"/>
        </pc:sldMkLst>
      </pc:sldChg>
      <pc:sldChg chg="del">
        <pc:chgData name="Nicholas Peasley" userId="5b465df7-a348-4f33-a247-a0df16ae23c7" providerId="ADAL" clId="{1E32C54E-F8E7-4A11-9780-18246CF34DBD}" dt="2024-12-04T16:50:55.961" v="21" actId="47"/>
        <pc:sldMkLst>
          <pc:docMk/>
          <pc:sldMk cId="158170436" sldId="381"/>
        </pc:sldMkLst>
      </pc:sldChg>
      <pc:sldChg chg="del">
        <pc:chgData name="Nicholas Peasley" userId="5b465df7-a348-4f33-a247-a0df16ae23c7" providerId="ADAL" clId="{1E32C54E-F8E7-4A11-9780-18246CF34DBD}" dt="2024-12-04T16:50:55.961" v="21" actId="47"/>
        <pc:sldMkLst>
          <pc:docMk/>
          <pc:sldMk cId="912379921" sldId="382"/>
        </pc:sldMkLst>
      </pc:sldChg>
      <pc:sldChg chg="del">
        <pc:chgData name="Nicholas Peasley" userId="5b465df7-a348-4f33-a247-a0df16ae23c7" providerId="ADAL" clId="{1E32C54E-F8E7-4A11-9780-18246CF34DBD}" dt="2024-12-04T16:50:55.961" v="21" actId="47"/>
        <pc:sldMkLst>
          <pc:docMk/>
          <pc:sldMk cId="3584683578" sldId="383"/>
        </pc:sldMkLst>
      </pc:sldChg>
      <pc:sldChg chg="del">
        <pc:chgData name="Nicholas Peasley" userId="5b465df7-a348-4f33-a247-a0df16ae23c7" providerId="ADAL" clId="{1E32C54E-F8E7-4A11-9780-18246CF34DBD}" dt="2024-12-04T16:50:55.961" v="21" actId="47"/>
        <pc:sldMkLst>
          <pc:docMk/>
          <pc:sldMk cId="1817959882" sldId="3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BCF873-4DD1-2B1E-B452-7BB3189598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785B13-774D-6F9A-F637-E7C56C5101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ECBB96-D876-49B7-B758-7E93AA96D061}" type="datetimeFigureOut">
              <a:rPr lang="en-US" smtClean="0"/>
              <a:t>12/19/2024</a:t>
            </a:fld>
            <a:endParaRPr lang="en-US"/>
          </a:p>
        </p:txBody>
      </p:sp>
      <p:sp>
        <p:nvSpPr>
          <p:cNvPr id="4" name="Footer Placeholder 3">
            <a:extLst>
              <a:ext uri="{FF2B5EF4-FFF2-40B4-BE49-F238E27FC236}">
                <a16:creationId xmlns:a16="http://schemas.microsoft.com/office/drawing/2014/main" id="{C7EB47A3-899E-DCBF-DC0B-D62279A079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F7B076-D204-79A8-17E8-FC69941615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80A091-9D95-4E50-9618-DFAFE548A01C}" type="slidenum">
              <a:rPr lang="en-US" smtClean="0"/>
              <a:t>‹#›</a:t>
            </a:fld>
            <a:endParaRPr lang="en-US"/>
          </a:p>
        </p:txBody>
      </p:sp>
    </p:spTree>
    <p:extLst>
      <p:ext uri="{BB962C8B-B14F-4D97-AF65-F5344CB8AC3E}">
        <p14:creationId xmlns:p14="http://schemas.microsoft.com/office/powerpoint/2010/main" val="177860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829B2-8767-4DB9-9BA3-97436A794988}"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D160B-B59F-44ED-B310-89FC19108461}" type="slidenum">
              <a:rPr lang="en-US" smtClean="0"/>
              <a:t>‹#›</a:t>
            </a:fld>
            <a:endParaRPr lang="en-US"/>
          </a:p>
        </p:txBody>
      </p:sp>
    </p:spTree>
    <p:extLst>
      <p:ext uri="{BB962C8B-B14F-4D97-AF65-F5344CB8AC3E}">
        <p14:creationId xmlns:p14="http://schemas.microsoft.com/office/powerpoint/2010/main" val="404295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D160B-B59F-44ED-B310-89FC19108461}" type="slidenum">
              <a:rPr lang="en-US" smtClean="0"/>
              <a:t>1</a:t>
            </a:fld>
            <a:endParaRPr lang="en-US"/>
          </a:p>
        </p:txBody>
      </p:sp>
    </p:spTree>
    <p:extLst>
      <p:ext uri="{BB962C8B-B14F-4D97-AF65-F5344CB8AC3E}">
        <p14:creationId xmlns:p14="http://schemas.microsoft.com/office/powerpoint/2010/main" val="398474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A467-B1F1-9002-304F-28C5592ADED1}"/>
              </a:ext>
            </a:extLst>
          </p:cNvPr>
          <p:cNvSpPr>
            <a:spLocks noGrp="1"/>
          </p:cNvSpPr>
          <p:nvPr>
            <p:ph type="ctrTitle" hasCustomPrompt="1"/>
          </p:nvPr>
        </p:nvSpPr>
        <p:spPr>
          <a:xfrm>
            <a:off x="1524000" y="1848229"/>
            <a:ext cx="9144000" cy="2219484"/>
          </a:xfrm>
        </p:spPr>
        <p:txBody>
          <a:bodyPr anchor="b"/>
          <a:lstStyle>
            <a:lvl1pPr algn="ctr">
              <a:defRPr sz="6000">
                <a:solidFill>
                  <a:srgbClr val="FFFFFF"/>
                </a:solidFill>
              </a:defRPr>
            </a:lvl1pPr>
          </a:lstStyle>
          <a:p>
            <a:r>
              <a:rPr lang="en-US" dirty="0"/>
              <a:t>Click to edit the Master title style</a:t>
            </a:r>
          </a:p>
        </p:txBody>
      </p:sp>
      <p:sp>
        <p:nvSpPr>
          <p:cNvPr id="3" name="Subtitle 2">
            <a:extLst>
              <a:ext uri="{FF2B5EF4-FFF2-40B4-BE49-F238E27FC236}">
                <a16:creationId xmlns:a16="http://schemas.microsoft.com/office/drawing/2014/main" id="{7177ABB5-D42A-AAB7-1CE5-BC6D0D0C32EC}"/>
              </a:ext>
            </a:extLst>
          </p:cNvPr>
          <p:cNvSpPr>
            <a:spLocks noGrp="1"/>
          </p:cNvSpPr>
          <p:nvPr>
            <p:ph type="subTitle" idx="1"/>
          </p:nvPr>
        </p:nvSpPr>
        <p:spPr>
          <a:xfrm>
            <a:off x="1524000" y="4416324"/>
            <a:ext cx="9144000" cy="1567342"/>
          </a:xfrm>
        </p:spPr>
        <p:txBody>
          <a:bodyPr/>
          <a:lstStyle>
            <a:lvl1pPr marL="0" indent="0" algn="ctr">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6" name="Group 15">
            <a:extLst>
              <a:ext uri="{FF2B5EF4-FFF2-40B4-BE49-F238E27FC236}">
                <a16:creationId xmlns:a16="http://schemas.microsoft.com/office/drawing/2014/main" id="{E140B33E-96BC-1D12-319B-158852CA01A5}"/>
              </a:ext>
            </a:extLst>
          </p:cNvPr>
          <p:cNvGrpSpPr/>
          <p:nvPr userDrawn="1"/>
        </p:nvGrpSpPr>
        <p:grpSpPr>
          <a:xfrm>
            <a:off x="3157671" y="4154866"/>
            <a:ext cx="5896598" cy="177325"/>
            <a:chOff x="3157671" y="3429000"/>
            <a:chExt cx="5896598" cy="177325"/>
          </a:xfrm>
        </p:grpSpPr>
        <p:cxnSp>
          <p:nvCxnSpPr>
            <p:cNvPr id="8" name="Straight Connector 7">
              <a:extLst>
                <a:ext uri="{FF2B5EF4-FFF2-40B4-BE49-F238E27FC236}">
                  <a16:creationId xmlns:a16="http://schemas.microsoft.com/office/drawing/2014/main" id="{8D84D607-D410-D4EF-E991-7B1AEB64F6A7}"/>
                </a:ext>
              </a:extLst>
            </p:cNvPr>
            <p:cNvCxnSpPr>
              <a:cxnSpLocks/>
            </p:cNvCxnSpPr>
            <p:nvPr userDrawn="1"/>
          </p:nvCxnSpPr>
          <p:spPr>
            <a:xfrm>
              <a:off x="3157671" y="3516152"/>
              <a:ext cx="5876658"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28D035-ABE4-DB1B-D9ED-240D8C1A161B}"/>
                </a:ext>
              </a:extLst>
            </p:cNvPr>
            <p:cNvCxnSpPr/>
            <p:nvPr userDrawn="1"/>
          </p:nvCxnSpPr>
          <p:spPr>
            <a:xfrm>
              <a:off x="3157671" y="3429000"/>
              <a:ext cx="0" cy="177325"/>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BB76BE1-2FF5-8C58-E848-281898B0F56B}"/>
                </a:ext>
              </a:extLst>
            </p:cNvPr>
            <p:cNvCxnSpPr/>
            <p:nvPr userDrawn="1"/>
          </p:nvCxnSpPr>
          <p:spPr>
            <a:xfrm>
              <a:off x="9054269" y="3429000"/>
              <a:ext cx="0" cy="177325"/>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520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8532-F213-4C73-68B6-1D4708F08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F9397-052C-A0FF-AA17-81E41BCA3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8B8591B8-68E5-24A3-F6CC-D818A1423BE9}"/>
              </a:ext>
            </a:extLst>
          </p:cNvPr>
          <p:cNvGrpSpPr/>
          <p:nvPr userDrawn="1"/>
        </p:nvGrpSpPr>
        <p:grpSpPr>
          <a:xfrm>
            <a:off x="901582" y="1597545"/>
            <a:ext cx="5896598" cy="177325"/>
            <a:chOff x="3157671" y="3429000"/>
            <a:chExt cx="5896598" cy="177325"/>
          </a:xfrm>
        </p:grpSpPr>
        <p:cxnSp>
          <p:nvCxnSpPr>
            <p:cNvPr id="5" name="Straight Connector 4">
              <a:extLst>
                <a:ext uri="{FF2B5EF4-FFF2-40B4-BE49-F238E27FC236}">
                  <a16:creationId xmlns:a16="http://schemas.microsoft.com/office/drawing/2014/main" id="{BA35C503-0F9D-F37D-5F79-8FE145424644}"/>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75E33FF-CC4B-CA0B-EF23-7DB277510422}"/>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7691A90-2A46-BA7D-E31B-D32A408DA948}"/>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9915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AC8BA-68B6-8C16-66F3-58084D627B10}"/>
              </a:ext>
            </a:extLst>
          </p:cNvPr>
          <p:cNvSpPr>
            <a:spLocks noGrp="1"/>
          </p:cNvSpPr>
          <p:nvPr>
            <p:ph type="title" orient="vert"/>
          </p:nvPr>
        </p:nvSpPr>
        <p:spPr>
          <a:xfrm>
            <a:off x="8848952" y="365125"/>
            <a:ext cx="2504848"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4FA2D4F-2287-C493-FFD0-EF416D86E466}"/>
              </a:ext>
            </a:extLst>
          </p:cNvPr>
          <p:cNvSpPr>
            <a:spLocks noGrp="1"/>
          </p:cNvSpPr>
          <p:nvPr>
            <p:ph type="body" orient="vert" idx="1"/>
          </p:nvPr>
        </p:nvSpPr>
        <p:spPr>
          <a:xfrm>
            <a:off x="838200" y="365125"/>
            <a:ext cx="7640042"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ED027D85-5EA7-294B-6463-0CE2E6128A26}"/>
              </a:ext>
            </a:extLst>
          </p:cNvPr>
          <p:cNvGrpSpPr/>
          <p:nvPr userDrawn="1"/>
        </p:nvGrpSpPr>
        <p:grpSpPr>
          <a:xfrm rot="16200000">
            <a:off x="6291776" y="3268149"/>
            <a:ext cx="4746802" cy="185354"/>
            <a:chOff x="3157671" y="3429000"/>
            <a:chExt cx="5896598" cy="177325"/>
          </a:xfrm>
        </p:grpSpPr>
        <p:cxnSp>
          <p:nvCxnSpPr>
            <p:cNvPr id="5" name="Straight Connector 4">
              <a:extLst>
                <a:ext uri="{FF2B5EF4-FFF2-40B4-BE49-F238E27FC236}">
                  <a16:creationId xmlns:a16="http://schemas.microsoft.com/office/drawing/2014/main" id="{F0482A81-E93C-D18C-B581-07500DE7D3A6}"/>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399B06A-51E0-1101-87F8-916FC8A13073}"/>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FB01F36-AD0E-116F-EBB0-8E89278BF95B}"/>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7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46DA-798B-7211-6FA8-74D289E252E8}"/>
              </a:ext>
            </a:extLst>
          </p:cNvPr>
          <p:cNvSpPr>
            <a:spLocks noGrp="1"/>
          </p:cNvSpPr>
          <p:nvPr>
            <p:ph type="title"/>
          </p:nvPr>
        </p:nvSpPr>
        <p:spPr>
          <a:xfrm>
            <a:off x="838200" y="697584"/>
            <a:ext cx="10515600" cy="849206"/>
          </a:xfr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0AFC2FD9-0F59-F261-7A87-164E618EB042}"/>
              </a:ext>
            </a:extLst>
          </p:cNvPr>
          <p:cNvSpPr>
            <a:spLocks noGrp="1"/>
          </p:cNvSpPr>
          <p:nvPr>
            <p:ph idx="1"/>
          </p:nvPr>
        </p:nvSpPr>
        <p:spPr>
          <a:xfrm>
            <a:off x="838200" y="1825625"/>
            <a:ext cx="10515600" cy="37889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0E960F48-F31E-88A5-6D23-6CFD6E655933}"/>
              </a:ext>
            </a:extLst>
          </p:cNvPr>
          <p:cNvGrpSpPr/>
          <p:nvPr userDrawn="1"/>
        </p:nvGrpSpPr>
        <p:grpSpPr>
          <a:xfrm>
            <a:off x="901582" y="1597545"/>
            <a:ext cx="5896598" cy="177325"/>
            <a:chOff x="3157671" y="3429000"/>
            <a:chExt cx="5896598" cy="177325"/>
          </a:xfrm>
        </p:grpSpPr>
        <p:cxnSp>
          <p:nvCxnSpPr>
            <p:cNvPr id="8" name="Straight Connector 7">
              <a:extLst>
                <a:ext uri="{FF2B5EF4-FFF2-40B4-BE49-F238E27FC236}">
                  <a16:creationId xmlns:a16="http://schemas.microsoft.com/office/drawing/2014/main" id="{9ADDA561-2160-F392-0B82-31E1F0A90C33}"/>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5105688-D9E3-8794-FF3A-61AC55E610FC}"/>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8581521-3F50-4672-4353-E2DD845623DB}"/>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29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798E-D148-776B-E622-B0A4069732FC}"/>
              </a:ext>
            </a:extLst>
          </p:cNvPr>
          <p:cNvSpPr>
            <a:spLocks noGrp="1"/>
          </p:cNvSpPr>
          <p:nvPr>
            <p:ph type="title"/>
          </p:nvPr>
        </p:nvSpPr>
        <p:spPr>
          <a:xfrm>
            <a:off x="831850" y="1709738"/>
            <a:ext cx="10515600" cy="2571705"/>
          </a:xfrm>
        </p:spPr>
        <p:txBody>
          <a:bodyPr anchor="b"/>
          <a:lstStyle>
            <a:lvl1pPr>
              <a:defRPr sz="6000"/>
            </a:lvl1pPr>
          </a:lstStyle>
          <a:p>
            <a:r>
              <a:rPr lang="en-US" dirty="0"/>
              <a:t>Click to edit Master title</a:t>
            </a:r>
          </a:p>
        </p:txBody>
      </p:sp>
      <p:sp>
        <p:nvSpPr>
          <p:cNvPr id="3" name="Text Placeholder 2">
            <a:extLst>
              <a:ext uri="{FF2B5EF4-FFF2-40B4-BE49-F238E27FC236}">
                <a16:creationId xmlns:a16="http://schemas.microsoft.com/office/drawing/2014/main" id="{09960CDD-6C6C-D404-3193-E73A2FFFD746}"/>
              </a:ext>
            </a:extLst>
          </p:cNvPr>
          <p:cNvSpPr>
            <a:spLocks noGrp="1"/>
          </p:cNvSpPr>
          <p:nvPr>
            <p:ph type="body" idx="1"/>
          </p:nvPr>
        </p:nvSpPr>
        <p:spPr>
          <a:xfrm>
            <a:off x="831850" y="4589464"/>
            <a:ext cx="10515600" cy="113621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FB35811B-FAEF-BE5E-E2D5-8E7BF8424E08}"/>
              </a:ext>
            </a:extLst>
          </p:cNvPr>
          <p:cNvGrpSpPr/>
          <p:nvPr userDrawn="1"/>
        </p:nvGrpSpPr>
        <p:grpSpPr>
          <a:xfrm>
            <a:off x="844550" y="4373007"/>
            <a:ext cx="5896598" cy="177325"/>
            <a:chOff x="3157671" y="3429000"/>
            <a:chExt cx="5896598" cy="177325"/>
          </a:xfrm>
        </p:grpSpPr>
        <p:cxnSp>
          <p:nvCxnSpPr>
            <p:cNvPr id="8" name="Straight Connector 7">
              <a:extLst>
                <a:ext uri="{FF2B5EF4-FFF2-40B4-BE49-F238E27FC236}">
                  <a16:creationId xmlns:a16="http://schemas.microsoft.com/office/drawing/2014/main" id="{97F8D405-0F79-1BE1-31AF-924C5CF05982}"/>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746A898-C5A9-CB65-DD73-654C1F354582}"/>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2F174-CDB1-7B07-35D2-F6CCD5B3457A}"/>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217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0C7DB-DE60-6E48-2DDD-3AC0B969C3F7}"/>
              </a:ext>
            </a:extLst>
          </p:cNvPr>
          <p:cNvSpPr>
            <a:spLocks noGrp="1"/>
          </p:cNvSpPr>
          <p:nvPr>
            <p:ph sz="half" idx="1"/>
          </p:nvPr>
        </p:nvSpPr>
        <p:spPr>
          <a:xfrm>
            <a:off x="838200" y="1825625"/>
            <a:ext cx="5181600" cy="3840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B6A808-8CD1-E511-5B52-E12D6B521DA6}"/>
              </a:ext>
            </a:extLst>
          </p:cNvPr>
          <p:cNvSpPr>
            <a:spLocks noGrp="1"/>
          </p:cNvSpPr>
          <p:nvPr>
            <p:ph sz="half" idx="2"/>
          </p:nvPr>
        </p:nvSpPr>
        <p:spPr>
          <a:xfrm>
            <a:off x="6172200" y="1825625"/>
            <a:ext cx="5181600" cy="384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F70ADCEC-D7BE-DFCD-86D6-536E258C257B}"/>
              </a:ext>
            </a:extLst>
          </p:cNvPr>
          <p:cNvGrpSpPr/>
          <p:nvPr userDrawn="1"/>
        </p:nvGrpSpPr>
        <p:grpSpPr>
          <a:xfrm>
            <a:off x="901582" y="1597545"/>
            <a:ext cx="5896598" cy="177325"/>
            <a:chOff x="3157671" y="3429000"/>
            <a:chExt cx="5896598" cy="177325"/>
          </a:xfrm>
        </p:grpSpPr>
        <p:cxnSp>
          <p:nvCxnSpPr>
            <p:cNvPr id="9" name="Straight Connector 8">
              <a:extLst>
                <a:ext uri="{FF2B5EF4-FFF2-40B4-BE49-F238E27FC236}">
                  <a16:creationId xmlns:a16="http://schemas.microsoft.com/office/drawing/2014/main" id="{05A936CD-2663-A573-60D6-AF1723A51690}"/>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D9F57F-5FD4-BC24-21C9-C7C09BA3851D}"/>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B8CF3D6-F083-7A09-012A-7CE1DEF1951A}"/>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5" name="Title 1">
            <a:extLst>
              <a:ext uri="{FF2B5EF4-FFF2-40B4-BE49-F238E27FC236}">
                <a16:creationId xmlns:a16="http://schemas.microsoft.com/office/drawing/2014/main" id="{40642D87-EBDD-59C6-9EBE-F9959A42D142}"/>
              </a:ext>
            </a:extLst>
          </p:cNvPr>
          <p:cNvSpPr>
            <a:spLocks noGrp="1"/>
          </p:cNvSpPr>
          <p:nvPr>
            <p:ph type="title"/>
          </p:nvPr>
        </p:nvSpPr>
        <p:spPr>
          <a:xfrm>
            <a:off x="838200" y="697584"/>
            <a:ext cx="10515600" cy="849206"/>
          </a:xfrm>
        </p:spPr>
        <p:txBody>
          <a:bodyP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07098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34A6C-9C4B-5C6A-C3FF-A02423FAA4A6}"/>
              </a:ext>
            </a:extLst>
          </p:cNvPr>
          <p:cNvSpPr>
            <a:spLocks noGrp="1"/>
          </p:cNvSpPr>
          <p:nvPr>
            <p:ph type="body" idx="1"/>
          </p:nvPr>
        </p:nvSpPr>
        <p:spPr>
          <a:xfrm>
            <a:off x="839788" y="1862021"/>
            <a:ext cx="5157787" cy="64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8B6A4-679A-4312-D13B-6A2FF9C296F4}"/>
              </a:ext>
            </a:extLst>
          </p:cNvPr>
          <p:cNvSpPr>
            <a:spLocks noGrp="1"/>
          </p:cNvSpPr>
          <p:nvPr>
            <p:ph sz="half" idx="2"/>
          </p:nvPr>
        </p:nvSpPr>
        <p:spPr>
          <a:xfrm>
            <a:off x="839788" y="2505075"/>
            <a:ext cx="5157787" cy="317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C44CD4-18EC-BED8-1156-2791C423ED46}"/>
              </a:ext>
            </a:extLst>
          </p:cNvPr>
          <p:cNvSpPr>
            <a:spLocks noGrp="1"/>
          </p:cNvSpPr>
          <p:nvPr>
            <p:ph type="body" sz="quarter" idx="3"/>
          </p:nvPr>
        </p:nvSpPr>
        <p:spPr>
          <a:xfrm>
            <a:off x="6172200" y="1862021"/>
            <a:ext cx="5183188" cy="64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DABD80-188F-76B4-AEC9-9BBC7B84A971}"/>
              </a:ext>
            </a:extLst>
          </p:cNvPr>
          <p:cNvSpPr>
            <a:spLocks noGrp="1"/>
          </p:cNvSpPr>
          <p:nvPr>
            <p:ph sz="quarter" idx="4"/>
          </p:nvPr>
        </p:nvSpPr>
        <p:spPr>
          <a:xfrm>
            <a:off x="6172200" y="2505075"/>
            <a:ext cx="5183188" cy="317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339B7A13-A695-E82E-A465-3D07F46EB1F0}"/>
              </a:ext>
            </a:extLst>
          </p:cNvPr>
          <p:cNvGrpSpPr/>
          <p:nvPr userDrawn="1"/>
        </p:nvGrpSpPr>
        <p:grpSpPr>
          <a:xfrm>
            <a:off x="901582" y="1597545"/>
            <a:ext cx="5896598" cy="177325"/>
            <a:chOff x="3157671" y="3429000"/>
            <a:chExt cx="5896598" cy="177325"/>
          </a:xfrm>
        </p:grpSpPr>
        <p:cxnSp>
          <p:nvCxnSpPr>
            <p:cNvPr id="11" name="Straight Connector 10">
              <a:extLst>
                <a:ext uri="{FF2B5EF4-FFF2-40B4-BE49-F238E27FC236}">
                  <a16:creationId xmlns:a16="http://schemas.microsoft.com/office/drawing/2014/main" id="{A7F5B4E0-36EC-6BBC-32B3-9A57F3EB3842}"/>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8714C08-FD4A-7786-F4EF-398BCB1B7791}"/>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ECC5B7-27B1-3CBE-3700-3042C348A9B4}"/>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7" name="Title 1">
            <a:extLst>
              <a:ext uri="{FF2B5EF4-FFF2-40B4-BE49-F238E27FC236}">
                <a16:creationId xmlns:a16="http://schemas.microsoft.com/office/drawing/2014/main" id="{9F1AEF13-9C46-170A-B386-E86B1F89EE3B}"/>
              </a:ext>
            </a:extLst>
          </p:cNvPr>
          <p:cNvSpPr>
            <a:spLocks noGrp="1"/>
          </p:cNvSpPr>
          <p:nvPr>
            <p:ph type="title"/>
          </p:nvPr>
        </p:nvSpPr>
        <p:spPr>
          <a:xfrm>
            <a:off x="838200" y="697584"/>
            <a:ext cx="10515600" cy="849206"/>
          </a:xfrm>
        </p:spPr>
        <p:txBody>
          <a:bodyP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3874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89272-04D0-3CDE-E632-4F0569C60B96}"/>
              </a:ext>
            </a:extLst>
          </p:cNvPr>
          <p:cNvGrpSpPr/>
          <p:nvPr userDrawn="1"/>
        </p:nvGrpSpPr>
        <p:grpSpPr>
          <a:xfrm>
            <a:off x="901582" y="1597545"/>
            <a:ext cx="5896598" cy="177325"/>
            <a:chOff x="3157671" y="3429000"/>
            <a:chExt cx="5896598" cy="177325"/>
          </a:xfrm>
        </p:grpSpPr>
        <p:cxnSp>
          <p:nvCxnSpPr>
            <p:cNvPr id="7" name="Straight Connector 6">
              <a:extLst>
                <a:ext uri="{FF2B5EF4-FFF2-40B4-BE49-F238E27FC236}">
                  <a16:creationId xmlns:a16="http://schemas.microsoft.com/office/drawing/2014/main" id="{3BC78B1D-3C87-AB08-EE0B-B7DBF062D3D4}"/>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3896852-F6FF-BD8B-0911-21C037248FC8}"/>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897E63-A3F3-A070-7E4E-32C180A3013A}"/>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3" name="Title 1">
            <a:extLst>
              <a:ext uri="{FF2B5EF4-FFF2-40B4-BE49-F238E27FC236}">
                <a16:creationId xmlns:a16="http://schemas.microsoft.com/office/drawing/2014/main" id="{35E7DA29-1495-3D06-3A40-F0EAA34AA274}"/>
              </a:ext>
            </a:extLst>
          </p:cNvPr>
          <p:cNvSpPr>
            <a:spLocks noGrp="1"/>
          </p:cNvSpPr>
          <p:nvPr>
            <p:ph type="title"/>
          </p:nvPr>
        </p:nvSpPr>
        <p:spPr>
          <a:xfrm>
            <a:off x="838200" y="697584"/>
            <a:ext cx="10515600" cy="849206"/>
          </a:xfrm>
        </p:spPr>
        <p:txBody>
          <a:bodyP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334365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77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694E-5E42-440F-4E4C-CB24C1EC6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2196F8-D38D-1699-371E-38A8FE02B4AE}"/>
              </a:ext>
            </a:extLst>
          </p:cNvPr>
          <p:cNvSpPr>
            <a:spLocks noGrp="1"/>
          </p:cNvSpPr>
          <p:nvPr>
            <p:ph idx="1"/>
          </p:nvPr>
        </p:nvSpPr>
        <p:spPr>
          <a:xfrm>
            <a:off x="5183188" y="987426"/>
            <a:ext cx="6172200" cy="472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5AE724-527F-3258-A227-9CA86D889F9D}"/>
              </a:ext>
            </a:extLst>
          </p:cNvPr>
          <p:cNvSpPr>
            <a:spLocks noGrp="1"/>
          </p:cNvSpPr>
          <p:nvPr>
            <p:ph type="body" sz="half" idx="2"/>
          </p:nvPr>
        </p:nvSpPr>
        <p:spPr>
          <a:xfrm>
            <a:off x="839788" y="2057400"/>
            <a:ext cx="3932237" cy="3651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5" name="Group 4">
            <a:extLst>
              <a:ext uri="{FF2B5EF4-FFF2-40B4-BE49-F238E27FC236}">
                <a16:creationId xmlns:a16="http://schemas.microsoft.com/office/drawing/2014/main" id="{23CB55AF-CA89-0419-3592-A3A1F4E17A41}"/>
              </a:ext>
            </a:extLst>
          </p:cNvPr>
          <p:cNvGrpSpPr/>
          <p:nvPr userDrawn="1"/>
        </p:nvGrpSpPr>
        <p:grpSpPr>
          <a:xfrm rot="16200000">
            <a:off x="2624396" y="3268149"/>
            <a:ext cx="4746802" cy="185354"/>
            <a:chOff x="3157671" y="3429000"/>
            <a:chExt cx="5896598" cy="177325"/>
          </a:xfrm>
        </p:grpSpPr>
        <p:cxnSp>
          <p:nvCxnSpPr>
            <p:cNvPr id="6" name="Straight Connector 5">
              <a:extLst>
                <a:ext uri="{FF2B5EF4-FFF2-40B4-BE49-F238E27FC236}">
                  <a16:creationId xmlns:a16="http://schemas.microsoft.com/office/drawing/2014/main" id="{AA4937EC-F6B2-1559-D69E-FA9D6D80168D}"/>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FE5E03-F813-36EC-F4A4-5E965D9E0F9C}"/>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853F7AC-03F0-4606-657F-6EC4CF0F39E2}"/>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359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E50-CC50-0965-E24A-DCEFCFCAF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6A88A-1FB2-9494-D463-4513D659B073}"/>
              </a:ext>
            </a:extLst>
          </p:cNvPr>
          <p:cNvSpPr>
            <a:spLocks noGrp="1"/>
          </p:cNvSpPr>
          <p:nvPr>
            <p:ph type="pic" idx="1"/>
          </p:nvPr>
        </p:nvSpPr>
        <p:spPr>
          <a:xfrm>
            <a:off x="5183188" y="987425"/>
            <a:ext cx="6172200" cy="47468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B7A52B-D017-D8B4-186D-6B6C6517ECFF}"/>
              </a:ext>
            </a:extLst>
          </p:cNvPr>
          <p:cNvSpPr>
            <a:spLocks noGrp="1"/>
          </p:cNvSpPr>
          <p:nvPr>
            <p:ph type="body" sz="half" idx="2"/>
          </p:nvPr>
        </p:nvSpPr>
        <p:spPr>
          <a:xfrm>
            <a:off x="839788" y="2057400"/>
            <a:ext cx="3932237" cy="36768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5" name="Group 4">
            <a:extLst>
              <a:ext uri="{FF2B5EF4-FFF2-40B4-BE49-F238E27FC236}">
                <a16:creationId xmlns:a16="http://schemas.microsoft.com/office/drawing/2014/main" id="{E0D36014-0F3A-C4D6-0C92-6B0DCC352139}"/>
              </a:ext>
            </a:extLst>
          </p:cNvPr>
          <p:cNvGrpSpPr/>
          <p:nvPr userDrawn="1"/>
        </p:nvGrpSpPr>
        <p:grpSpPr>
          <a:xfrm rot="16200000">
            <a:off x="2624396" y="3268149"/>
            <a:ext cx="4746802" cy="185354"/>
            <a:chOff x="3157671" y="3429000"/>
            <a:chExt cx="5896598" cy="177325"/>
          </a:xfrm>
        </p:grpSpPr>
        <p:cxnSp>
          <p:nvCxnSpPr>
            <p:cNvPr id="6" name="Straight Connector 5">
              <a:extLst>
                <a:ext uri="{FF2B5EF4-FFF2-40B4-BE49-F238E27FC236}">
                  <a16:creationId xmlns:a16="http://schemas.microsoft.com/office/drawing/2014/main" id="{8586899D-A61E-258D-63F0-12A90AE423E3}"/>
                </a:ext>
              </a:extLst>
            </p:cNvPr>
            <p:cNvCxnSpPr>
              <a:cxnSpLocks/>
            </p:cNvCxnSpPr>
            <p:nvPr userDrawn="1"/>
          </p:nvCxnSpPr>
          <p:spPr>
            <a:xfrm>
              <a:off x="3157671" y="3516152"/>
              <a:ext cx="587665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5A78AE3-4E01-E0D3-BB12-92BB8D1E73FD}"/>
                </a:ext>
              </a:extLst>
            </p:cNvPr>
            <p:cNvCxnSpPr/>
            <p:nvPr userDrawn="1"/>
          </p:nvCxnSpPr>
          <p:spPr>
            <a:xfrm>
              <a:off x="3157671"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AED3196-6942-D4EB-F420-7EC19BBA64B4}"/>
                </a:ext>
              </a:extLst>
            </p:cNvPr>
            <p:cNvCxnSpPr/>
            <p:nvPr userDrawn="1"/>
          </p:nvCxnSpPr>
          <p:spPr>
            <a:xfrm>
              <a:off x="9054269" y="3429000"/>
              <a:ext cx="0" cy="17732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0591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23F29-8A3A-5A13-555A-1FB4396FB572}"/>
              </a:ext>
            </a:extLst>
          </p:cNvPr>
          <p:cNvSpPr>
            <a:spLocks noGrp="1"/>
          </p:cNvSpPr>
          <p:nvPr>
            <p:ph type="title"/>
          </p:nvPr>
        </p:nvSpPr>
        <p:spPr>
          <a:xfrm>
            <a:off x="838200" y="365125"/>
            <a:ext cx="10515600" cy="11987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275C2-3AAB-7872-991C-C82DA0FDCE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41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9CFF-722A-2388-9E9A-8E343039F112}"/>
              </a:ext>
            </a:extLst>
          </p:cNvPr>
          <p:cNvSpPr>
            <a:spLocks noGrp="1"/>
          </p:cNvSpPr>
          <p:nvPr>
            <p:ph type="ctrTitle"/>
          </p:nvPr>
        </p:nvSpPr>
        <p:spPr/>
        <p:txBody>
          <a:bodyPr>
            <a:normAutofit fontScale="90000"/>
          </a:bodyPr>
          <a:lstStyle/>
          <a:p>
            <a:r>
              <a:rPr lang="en-US" dirty="0"/>
              <a:t>January 2025 Updates to Oregon REALTORS® Forms</a:t>
            </a:r>
          </a:p>
        </p:txBody>
      </p:sp>
      <p:sp>
        <p:nvSpPr>
          <p:cNvPr id="6" name="Subtitle 5">
            <a:extLst>
              <a:ext uri="{FF2B5EF4-FFF2-40B4-BE49-F238E27FC236}">
                <a16:creationId xmlns:a16="http://schemas.microsoft.com/office/drawing/2014/main" id="{E7676951-7B69-588A-7F86-16376CEFC879}"/>
              </a:ext>
            </a:extLst>
          </p:cNvPr>
          <p:cNvSpPr>
            <a:spLocks noGrp="1"/>
          </p:cNvSpPr>
          <p:nvPr>
            <p:ph type="subTitle" idx="1"/>
          </p:nvPr>
        </p:nvSpPr>
        <p:spPr/>
        <p:txBody>
          <a:bodyPr/>
          <a:lstStyle/>
          <a:p>
            <a:r>
              <a:rPr lang="en-US" dirty="0"/>
              <a:t>Update 2025-1</a:t>
            </a:r>
          </a:p>
        </p:txBody>
      </p:sp>
    </p:spTree>
    <p:extLst>
      <p:ext uri="{BB962C8B-B14F-4D97-AF65-F5344CB8AC3E}">
        <p14:creationId xmlns:p14="http://schemas.microsoft.com/office/powerpoint/2010/main" val="400237820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F379-258D-73C9-4EF5-AF09BEE718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7CF7F1-5C4B-C3AD-F995-969A618002FE}"/>
              </a:ext>
            </a:extLst>
          </p:cNvPr>
          <p:cNvSpPr>
            <a:spLocks noGrp="1"/>
          </p:cNvSpPr>
          <p:nvPr>
            <p:ph type="title"/>
          </p:nvPr>
        </p:nvSpPr>
        <p:spPr/>
        <p:txBody>
          <a:bodyPr>
            <a:normAutofit fontScale="90000"/>
          </a:bodyPr>
          <a:lstStyle/>
          <a:p>
            <a:r>
              <a:rPr lang="en-US" dirty="0"/>
              <a:t>New Form – 4.5 Short Sale Addendum</a:t>
            </a:r>
          </a:p>
        </p:txBody>
      </p:sp>
      <p:sp>
        <p:nvSpPr>
          <p:cNvPr id="6" name="Content Placeholder 5">
            <a:extLst>
              <a:ext uri="{FF2B5EF4-FFF2-40B4-BE49-F238E27FC236}">
                <a16:creationId xmlns:a16="http://schemas.microsoft.com/office/drawing/2014/main" id="{2B5354A2-7818-6A16-642A-20B7CC6FB423}"/>
              </a:ext>
            </a:extLst>
          </p:cNvPr>
          <p:cNvSpPr>
            <a:spLocks noGrp="1"/>
          </p:cNvSpPr>
          <p:nvPr>
            <p:ph idx="1"/>
          </p:nvPr>
        </p:nvSpPr>
        <p:spPr>
          <a:xfrm>
            <a:off x="838200" y="1825625"/>
            <a:ext cx="10515600" cy="4424346"/>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Lenders only approve if they want to.</a:t>
            </a:r>
          </a:p>
        </p:txBody>
      </p:sp>
      <p:pic>
        <p:nvPicPr>
          <p:cNvPr id="3" name="Picture 2">
            <a:extLst>
              <a:ext uri="{FF2B5EF4-FFF2-40B4-BE49-F238E27FC236}">
                <a16:creationId xmlns:a16="http://schemas.microsoft.com/office/drawing/2014/main" id="{19B0712C-D19D-8120-F020-6DF3560D5ADD}"/>
              </a:ext>
            </a:extLst>
          </p:cNvPr>
          <p:cNvPicPr>
            <a:picLocks noChangeAspect="1"/>
          </p:cNvPicPr>
          <p:nvPr/>
        </p:nvPicPr>
        <p:blipFill>
          <a:blip r:embed="rId2"/>
          <a:stretch>
            <a:fillRect/>
          </a:stretch>
        </p:blipFill>
        <p:spPr>
          <a:xfrm>
            <a:off x="688698" y="1825625"/>
            <a:ext cx="10777975" cy="3700532"/>
          </a:xfrm>
          <a:prstGeom prst="rect">
            <a:avLst/>
          </a:prstGeom>
        </p:spPr>
      </p:pic>
    </p:spTree>
    <p:extLst>
      <p:ext uri="{BB962C8B-B14F-4D97-AF65-F5344CB8AC3E}">
        <p14:creationId xmlns:p14="http://schemas.microsoft.com/office/powerpoint/2010/main" val="103508598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D96E-B63A-7122-2CD1-35391434A2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919D52-C032-FD1E-3BE4-79A0679A10AA}"/>
              </a:ext>
            </a:extLst>
          </p:cNvPr>
          <p:cNvSpPr>
            <a:spLocks noGrp="1"/>
          </p:cNvSpPr>
          <p:nvPr>
            <p:ph type="title"/>
          </p:nvPr>
        </p:nvSpPr>
        <p:spPr/>
        <p:txBody>
          <a:bodyPr>
            <a:normAutofit fontScale="90000"/>
          </a:bodyPr>
          <a:lstStyle/>
          <a:p>
            <a:r>
              <a:rPr lang="en-US" dirty="0"/>
              <a:t>New Form – 4.5 Short Sale Addendum</a:t>
            </a:r>
          </a:p>
        </p:txBody>
      </p:sp>
      <p:sp>
        <p:nvSpPr>
          <p:cNvPr id="6" name="Content Placeholder 5">
            <a:extLst>
              <a:ext uri="{FF2B5EF4-FFF2-40B4-BE49-F238E27FC236}">
                <a16:creationId xmlns:a16="http://schemas.microsoft.com/office/drawing/2014/main" id="{25BC9F29-4429-1F23-3D73-9284FE50BDC9}"/>
              </a:ext>
            </a:extLst>
          </p:cNvPr>
          <p:cNvSpPr>
            <a:spLocks noGrp="1"/>
          </p:cNvSpPr>
          <p:nvPr>
            <p:ph idx="1"/>
          </p:nvPr>
        </p:nvSpPr>
        <p:spPr>
          <a:xfrm>
            <a:off x="838200" y="1825624"/>
            <a:ext cx="10515600" cy="4782566"/>
          </a:xfrm>
        </p:spPr>
        <p:txBody>
          <a:bodyPr>
            <a:normAutofit/>
          </a:bodyPr>
          <a:lstStyle/>
          <a:p>
            <a:endParaRPr lang="en-US" dirty="0"/>
          </a:p>
          <a:p>
            <a:endParaRPr lang="en-US" dirty="0"/>
          </a:p>
          <a:p>
            <a:endParaRPr lang="en-US" dirty="0"/>
          </a:p>
          <a:p>
            <a:endParaRPr lang="en-US" dirty="0"/>
          </a:p>
          <a:p>
            <a:endParaRPr lang="en-US" sz="2000" dirty="0"/>
          </a:p>
          <a:p>
            <a:br>
              <a:rPr lang="en-US" sz="2000" dirty="0"/>
            </a:br>
            <a:endParaRPr lang="en-US" sz="2000" dirty="0"/>
          </a:p>
          <a:p>
            <a:endParaRPr lang="en-US" sz="2000" dirty="0"/>
          </a:p>
          <a:p>
            <a:r>
              <a:rPr lang="en-US" sz="2000" dirty="0"/>
              <a:t>Generally, lenders will want seller to keep marketing so as to find the highest price buyer.  Lien holders have much of the power in this arrangement, particularly if there is a previously filed foreclosure action.</a:t>
            </a:r>
          </a:p>
        </p:txBody>
      </p:sp>
      <p:pic>
        <p:nvPicPr>
          <p:cNvPr id="4" name="Picture 3">
            <a:extLst>
              <a:ext uri="{FF2B5EF4-FFF2-40B4-BE49-F238E27FC236}">
                <a16:creationId xmlns:a16="http://schemas.microsoft.com/office/drawing/2014/main" id="{DC38AD21-9171-A64C-0A2E-DF78381E1086}"/>
              </a:ext>
            </a:extLst>
          </p:cNvPr>
          <p:cNvPicPr>
            <a:picLocks noChangeAspect="1"/>
          </p:cNvPicPr>
          <p:nvPr/>
        </p:nvPicPr>
        <p:blipFill>
          <a:blip r:embed="rId2"/>
          <a:stretch>
            <a:fillRect/>
          </a:stretch>
        </p:blipFill>
        <p:spPr>
          <a:xfrm>
            <a:off x="692218" y="1825625"/>
            <a:ext cx="10800666" cy="3372540"/>
          </a:xfrm>
          <a:prstGeom prst="rect">
            <a:avLst/>
          </a:prstGeom>
        </p:spPr>
      </p:pic>
    </p:spTree>
    <p:extLst>
      <p:ext uri="{BB962C8B-B14F-4D97-AF65-F5344CB8AC3E}">
        <p14:creationId xmlns:p14="http://schemas.microsoft.com/office/powerpoint/2010/main" val="104128134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A66A-81E1-CF51-4506-F518820019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1E5EA1-4195-DC1B-E3D4-2349F8A64447}"/>
              </a:ext>
            </a:extLst>
          </p:cNvPr>
          <p:cNvSpPr>
            <a:spLocks noGrp="1"/>
          </p:cNvSpPr>
          <p:nvPr>
            <p:ph type="title"/>
          </p:nvPr>
        </p:nvSpPr>
        <p:spPr/>
        <p:txBody>
          <a:bodyPr>
            <a:normAutofit fontScale="90000"/>
          </a:bodyPr>
          <a:lstStyle/>
          <a:p>
            <a:r>
              <a:rPr lang="en-US" dirty="0"/>
              <a:t>Minor Update – 1.1-1.5 Sale Agreements</a:t>
            </a:r>
          </a:p>
        </p:txBody>
      </p:sp>
      <p:sp>
        <p:nvSpPr>
          <p:cNvPr id="6" name="Content Placeholder 5">
            <a:extLst>
              <a:ext uri="{FF2B5EF4-FFF2-40B4-BE49-F238E27FC236}">
                <a16:creationId xmlns:a16="http://schemas.microsoft.com/office/drawing/2014/main" id="{1C31AF89-73F4-0C68-E3C9-2096251A8703}"/>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“Federal Holiday” added to definition of “Business Day” as October 14, Columbus Day, is on federal holiday schedules, but is not an Oregon holiday under ORS 187.010.</a:t>
            </a:r>
          </a:p>
        </p:txBody>
      </p:sp>
      <p:pic>
        <p:nvPicPr>
          <p:cNvPr id="3" name="Picture 2">
            <a:extLst>
              <a:ext uri="{FF2B5EF4-FFF2-40B4-BE49-F238E27FC236}">
                <a16:creationId xmlns:a16="http://schemas.microsoft.com/office/drawing/2014/main" id="{CB08BFAB-4575-2C0F-B6E2-477DBCF35DB7}"/>
              </a:ext>
            </a:extLst>
          </p:cNvPr>
          <p:cNvPicPr>
            <a:picLocks noChangeAspect="1"/>
          </p:cNvPicPr>
          <p:nvPr/>
        </p:nvPicPr>
        <p:blipFill>
          <a:blip r:embed="rId2"/>
          <a:stretch>
            <a:fillRect/>
          </a:stretch>
        </p:blipFill>
        <p:spPr>
          <a:xfrm>
            <a:off x="838199" y="1825624"/>
            <a:ext cx="10560159" cy="1603375"/>
          </a:xfrm>
          <a:prstGeom prst="rect">
            <a:avLst/>
          </a:prstGeom>
        </p:spPr>
      </p:pic>
    </p:spTree>
    <p:extLst>
      <p:ext uri="{BB962C8B-B14F-4D97-AF65-F5344CB8AC3E}">
        <p14:creationId xmlns:p14="http://schemas.microsoft.com/office/powerpoint/2010/main" val="223588768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F402-4F8B-48E2-E3FF-70E1ADD2AA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4822A4-B5D7-CE4F-A52A-0D95B3F41493}"/>
              </a:ext>
            </a:extLst>
          </p:cNvPr>
          <p:cNvSpPr>
            <a:spLocks noGrp="1"/>
          </p:cNvSpPr>
          <p:nvPr>
            <p:ph type="title"/>
          </p:nvPr>
        </p:nvSpPr>
        <p:spPr/>
        <p:txBody>
          <a:bodyPr>
            <a:normAutofit fontScale="90000"/>
          </a:bodyPr>
          <a:lstStyle/>
          <a:p>
            <a:r>
              <a:rPr lang="en-US" dirty="0"/>
              <a:t>Minor Update – 1.1-1.5 Sale Agreements</a:t>
            </a:r>
          </a:p>
        </p:txBody>
      </p:sp>
      <p:pic>
        <p:nvPicPr>
          <p:cNvPr id="4" name="Picture 3">
            <a:extLst>
              <a:ext uri="{FF2B5EF4-FFF2-40B4-BE49-F238E27FC236}">
                <a16:creationId xmlns:a16="http://schemas.microsoft.com/office/drawing/2014/main" id="{7108E468-4FDE-CC64-F90D-E29C448047C1}"/>
              </a:ext>
            </a:extLst>
          </p:cNvPr>
          <p:cNvPicPr>
            <a:picLocks noChangeAspect="1"/>
          </p:cNvPicPr>
          <p:nvPr/>
        </p:nvPicPr>
        <p:blipFill>
          <a:blip r:embed="rId2"/>
          <a:stretch>
            <a:fillRect/>
          </a:stretch>
        </p:blipFill>
        <p:spPr>
          <a:xfrm>
            <a:off x="947531" y="1707666"/>
            <a:ext cx="8782878" cy="5059209"/>
          </a:xfrm>
          <a:prstGeom prst="rect">
            <a:avLst/>
          </a:prstGeom>
        </p:spPr>
      </p:pic>
      <p:sp>
        <p:nvSpPr>
          <p:cNvPr id="9" name="Callout: Line 8">
            <a:extLst>
              <a:ext uri="{FF2B5EF4-FFF2-40B4-BE49-F238E27FC236}">
                <a16:creationId xmlns:a16="http://schemas.microsoft.com/office/drawing/2014/main" id="{3026E759-005A-CE1D-074C-B8DFCED25C01}"/>
              </a:ext>
            </a:extLst>
          </p:cNvPr>
          <p:cNvSpPr/>
          <p:nvPr/>
        </p:nvSpPr>
        <p:spPr>
          <a:xfrm>
            <a:off x="6684116" y="1903762"/>
            <a:ext cx="3667539" cy="1242391"/>
          </a:xfrm>
          <a:prstGeom prst="borderCallout1">
            <a:avLst>
              <a:gd name="adj1" fmla="val 49100"/>
              <a:gd name="adj2" fmla="val 406"/>
              <a:gd name="adj3" fmla="val 129193"/>
              <a:gd name="adj4" fmla="val -306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As PMAR has shuttered its mediation program and simply sends folks to ASP, this provision is no longer required</a:t>
            </a:r>
          </a:p>
        </p:txBody>
      </p:sp>
      <p:sp>
        <p:nvSpPr>
          <p:cNvPr id="10" name="Callout: Line 9">
            <a:extLst>
              <a:ext uri="{FF2B5EF4-FFF2-40B4-BE49-F238E27FC236}">
                <a16:creationId xmlns:a16="http://schemas.microsoft.com/office/drawing/2014/main" id="{2ADD7A1E-1FE6-2045-3E07-274EB5166681}"/>
              </a:ext>
            </a:extLst>
          </p:cNvPr>
          <p:cNvSpPr/>
          <p:nvPr/>
        </p:nvSpPr>
        <p:spPr>
          <a:xfrm>
            <a:off x="7230359" y="3912124"/>
            <a:ext cx="4644443" cy="1567537"/>
          </a:xfrm>
          <a:prstGeom prst="borderCallout1">
            <a:avLst>
              <a:gd name="adj1" fmla="val 49100"/>
              <a:gd name="adj2" fmla="val 406"/>
              <a:gd name="adj3" fmla="val 152928"/>
              <a:gd name="adj4" fmla="val -325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Article 17 arbitrations between two or more brokers on things such as open listings are only applicable if the client has agreed to participate in arbitration or requests the arbitration and agrees to be bound by the decision.</a:t>
            </a:r>
          </a:p>
        </p:txBody>
      </p:sp>
    </p:spTree>
    <p:extLst>
      <p:ext uri="{BB962C8B-B14F-4D97-AF65-F5344CB8AC3E}">
        <p14:creationId xmlns:p14="http://schemas.microsoft.com/office/powerpoint/2010/main" val="76326066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366B0-8767-EC0F-3247-52A193BE3D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05B2DB-270F-475D-AE09-9F1B1719B1AA}"/>
              </a:ext>
            </a:extLst>
          </p:cNvPr>
          <p:cNvSpPr>
            <a:spLocks noGrp="1"/>
          </p:cNvSpPr>
          <p:nvPr>
            <p:ph type="title"/>
          </p:nvPr>
        </p:nvSpPr>
        <p:spPr/>
        <p:txBody>
          <a:bodyPr>
            <a:normAutofit/>
          </a:bodyPr>
          <a:lstStyle/>
          <a:p>
            <a:r>
              <a:rPr lang="en-US" dirty="0"/>
              <a:t>Minor Update – 1.2 Commercial PSA</a:t>
            </a:r>
          </a:p>
        </p:txBody>
      </p:sp>
      <p:pic>
        <p:nvPicPr>
          <p:cNvPr id="3" name="Picture 2">
            <a:extLst>
              <a:ext uri="{FF2B5EF4-FFF2-40B4-BE49-F238E27FC236}">
                <a16:creationId xmlns:a16="http://schemas.microsoft.com/office/drawing/2014/main" id="{C231A1A8-72DC-661E-7B1D-A0D5520B14EA}"/>
              </a:ext>
            </a:extLst>
          </p:cNvPr>
          <p:cNvPicPr>
            <a:picLocks noChangeAspect="1"/>
          </p:cNvPicPr>
          <p:nvPr/>
        </p:nvPicPr>
        <p:blipFill>
          <a:blip r:embed="rId2"/>
          <a:stretch>
            <a:fillRect/>
          </a:stretch>
        </p:blipFill>
        <p:spPr>
          <a:xfrm>
            <a:off x="838200" y="2279470"/>
            <a:ext cx="10426913" cy="1149530"/>
          </a:xfrm>
          <a:prstGeom prst="rect">
            <a:avLst/>
          </a:prstGeom>
        </p:spPr>
      </p:pic>
      <p:sp>
        <p:nvSpPr>
          <p:cNvPr id="6" name="Content Placeholder 5">
            <a:extLst>
              <a:ext uri="{FF2B5EF4-FFF2-40B4-BE49-F238E27FC236}">
                <a16:creationId xmlns:a16="http://schemas.microsoft.com/office/drawing/2014/main" id="{1F85B21E-9D28-DB30-D7DD-212652F09F28}"/>
              </a:ext>
            </a:extLst>
          </p:cNvPr>
          <p:cNvSpPr>
            <a:spLocks noGrp="1"/>
          </p:cNvSpPr>
          <p:nvPr>
            <p:ph idx="1"/>
          </p:nvPr>
        </p:nvSpPr>
        <p:spPr>
          <a:xfrm>
            <a:off x="838200" y="1825625"/>
            <a:ext cx="10515600" cy="3788958"/>
          </a:xfrm>
        </p:spPr>
        <p:txBody>
          <a:bodyPr/>
          <a:lstStyle/>
          <a:p>
            <a:endParaRPr lang="en-US" dirty="0"/>
          </a:p>
          <a:p>
            <a:endParaRPr lang="en-US" dirty="0"/>
          </a:p>
          <a:p>
            <a:endParaRPr lang="en-US" dirty="0"/>
          </a:p>
          <a:p>
            <a:endParaRPr lang="en-US" dirty="0"/>
          </a:p>
          <a:p>
            <a:r>
              <a:rPr lang="en-US" dirty="0"/>
              <a:t>Expiration date placed into Commercial PSA, previously expiration date was an optional addition through additional provisions to accommodate the irregular schedule of commercial negotiations.</a:t>
            </a:r>
          </a:p>
        </p:txBody>
      </p:sp>
    </p:spTree>
    <p:extLst>
      <p:ext uri="{BB962C8B-B14F-4D97-AF65-F5344CB8AC3E}">
        <p14:creationId xmlns:p14="http://schemas.microsoft.com/office/powerpoint/2010/main" val="84472770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A49B-5BFA-72A7-5406-01669A20FB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665D96-02FD-D33A-3C84-30EFE9DFED70}"/>
              </a:ext>
            </a:extLst>
          </p:cNvPr>
          <p:cNvSpPr>
            <a:spLocks noGrp="1"/>
          </p:cNvSpPr>
          <p:nvPr>
            <p:ph type="title"/>
          </p:nvPr>
        </p:nvSpPr>
        <p:spPr/>
        <p:txBody>
          <a:bodyPr>
            <a:normAutofit/>
          </a:bodyPr>
          <a:lstStyle/>
          <a:p>
            <a:r>
              <a:rPr lang="en-US" dirty="0"/>
              <a:t>Minor Update – 2.11 Notice of Intent</a:t>
            </a:r>
          </a:p>
        </p:txBody>
      </p:sp>
      <p:sp>
        <p:nvSpPr>
          <p:cNvPr id="6" name="Content Placeholder 5">
            <a:extLst>
              <a:ext uri="{FF2B5EF4-FFF2-40B4-BE49-F238E27FC236}">
                <a16:creationId xmlns:a16="http://schemas.microsoft.com/office/drawing/2014/main" id="{56DF80E9-34D8-E2E3-F831-75EDAE73B132}"/>
              </a:ext>
            </a:extLst>
          </p:cNvPr>
          <p:cNvSpPr>
            <a:spLocks noGrp="1"/>
          </p:cNvSpPr>
          <p:nvPr>
            <p:ph idx="1"/>
          </p:nvPr>
        </p:nvSpPr>
        <p:spPr/>
        <p:txBody>
          <a:bodyPr/>
          <a:lstStyle/>
          <a:p>
            <a:r>
              <a:rPr lang="en-US" dirty="0"/>
              <a:t>Visual differentiation added to Buyer and Seller notice sections, alongside more straightforward titles.</a:t>
            </a:r>
          </a:p>
        </p:txBody>
      </p:sp>
      <p:pic>
        <p:nvPicPr>
          <p:cNvPr id="3" name="Picture 2">
            <a:extLst>
              <a:ext uri="{FF2B5EF4-FFF2-40B4-BE49-F238E27FC236}">
                <a16:creationId xmlns:a16="http://schemas.microsoft.com/office/drawing/2014/main" id="{72C58AC7-D40C-479A-F516-34BC95406301}"/>
              </a:ext>
            </a:extLst>
          </p:cNvPr>
          <p:cNvPicPr>
            <a:picLocks noChangeAspect="1"/>
          </p:cNvPicPr>
          <p:nvPr/>
        </p:nvPicPr>
        <p:blipFill>
          <a:blip r:embed="rId2"/>
          <a:stretch>
            <a:fillRect/>
          </a:stretch>
        </p:blipFill>
        <p:spPr>
          <a:xfrm>
            <a:off x="487149" y="2780367"/>
            <a:ext cx="11025285" cy="849206"/>
          </a:xfrm>
          <a:prstGeom prst="rect">
            <a:avLst/>
          </a:prstGeom>
        </p:spPr>
      </p:pic>
      <p:pic>
        <p:nvPicPr>
          <p:cNvPr id="7" name="Picture 6">
            <a:extLst>
              <a:ext uri="{FF2B5EF4-FFF2-40B4-BE49-F238E27FC236}">
                <a16:creationId xmlns:a16="http://schemas.microsoft.com/office/drawing/2014/main" id="{AF1E6B29-9A3C-06F5-1FD1-43A02C1511FB}"/>
              </a:ext>
            </a:extLst>
          </p:cNvPr>
          <p:cNvPicPr>
            <a:picLocks noChangeAspect="1"/>
          </p:cNvPicPr>
          <p:nvPr/>
        </p:nvPicPr>
        <p:blipFill>
          <a:blip r:embed="rId3"/>
          <a:srcRect r="912"/>
          <a:stretch/>
        </p:blipFill>
        <p:spPr>
          <a:xfrm>
            <a:off x="487149" y="3899235"/>
            <a:ext cx="11025285" cy="823663"/>
          </a:xfrm>
          <a:prstGeom prst="rect">
            <a:avLst/>
          </a:prstGeom>
        </p:spPr>
      </p:pic>
    </p:spTree>
    <p:extLst>
      <p:ext uri="{BB962C8B-B14F-4D97-AF65-F5344CB8AC3E}">
        <p14:creationId xmlns:p14="http://schemas.microsoft.com/office/powerpoint/2010/main" val="181083129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7CA9-D215-2384-4ACF-D93EE9A6B3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5A69FF-EFAC-BCF7-1A7E-219B4B7C5940}"/>
              </a:ext>
            </a:extLst>
          </p:cNvPr>
          <p:cNvSpPr>
            <a:spLocks noGrp="1"/>
          </p:cNvSpPr>
          <p:nvPr>
            <p:ph type="title"/>
          </p:nvPr>
        </p:nvSpPr>
        <p:spPr/>
        <p:txBody>
          <a:bodyPr>
            <a:normAutofit/>
          </a:bodyPr>
          <a:lstStyle/>
          <a:p>
            <a:r>
              <a:rPr lang="en-US" dirty="0"/>
              <a:t>Minor Update – 2.11 Notice of Intent</a:t>
            </a:r>
          </a:p>
        </p:txBody>
      </p:sp>
      <p:sp>
        <p:nvSpPr>
          <p:cNvPr id="6" name="Content Placeholder 5">
            <a:extLst>
              <a:ext uri="{FF2B5EF4-FFF2-40B4-BE49-F238E27FC236}">
                <a16:creationId xmlns:a16="http://schemas.microsoft.com/office/drawing/2014/main" id="{83A7697A-7C54-0944-0491-CF4D4E6E8A5C}"/>
              </a:ext>
            </a:extLst>
          </p:cNvPr>
          <p:cNvSpPr>
            <a:spLocks noGrp="1"/>
          </p:cNvSpPr>
          <p:nvPr>
            <p:ph idx="1"/>
          </p:nvPr>
        </p:nvSpPr>
        <p:spPr/>
        <p:txBody>
          <a:bodyPr/>
          <a:lstStyle/>
          <a:p>
            <a:r>
              <a:rPr lang="en-US" dirty="0"/>
              <a:t>Specified that release of contingencies doesn’t otherwise modify sales agreement terms outside applying a requirement for proof of funds/lender financing.</a:t>
            </a:r>
          </a:p>
        </p:txBody>
      </p:sp>
      <p:pic>
        <p:nvPicPr>
          <p:cNvPr id="4" name="Picture 3">
            <a:extLst>
              <a:ext uri="{FF2B5EF4-FFF2-40B4-BE49-F238E27FC236}">
                <a16:creationId xmlns:a16="http://schemas.microsoft.com/office/drawing/2014/main" id="{16C25BFF-F889-DD48-050B-5BA3FB213E09}"/>
              </a:ext>
            </a:extLst>
          </p:cNvPr>
          <p:cNvPicPr>
            <a:picLocks noChangeAspect="1"/>
          </p:cNvPicPr>
          <p:nvPr/>
        </p:nvPicPr>
        <p:blipFill>
          <a:blip r:embed="rId2"/>
          <a:stretch>
            <a:fillRect/>
          </a:stretch>
        </p:blipFill>
        <p:spPr>
          <a:xfrm>
            <a:off x="792647" y="3521330"/>
            <a:ext cx="10561153" cy="2329456"/>
          </a:xfrm>
          <a:prstGeom prst="rect">
            <a:avLst/>
          </a:prstGeom>
        </p:spPr>
      </p:pic>
      <p:sp>
        <p:nvSpPr>
          <p:cNvPr id="8" name="Callout: Line 7">
            <a:extLst>
              <a:ext uri="{FF2B5EF4-FFF2-40B4-BE49-F238E27FC236}">
                <a16:creationId xmlns:a16="http://schemas.microsoft.com/office/drawing/2014/main" id="{08C7FB93-E888-A811-1BA1-C9EC6E1BD50C}"/>
              </a:ext>
            </a:extLst>
          </p:cNvPr>
          <p:cNvSpPr/>
          <p:nvPr/>
        </p:nvSpPr>
        <p:spPr>
          <a:xfrm>
            <a:off x="3558209" y="5614583"/>
            <a:ext cx="6003234" cy="915426"/>
          </a:xfrm>
          <a:prstGeom prst="borderCallout1">
            <a:avLst>
              <a:gd name="adj1" fmla="val 54792"/>
              <a:gd name="adj2" fmla="val 147"/>
              <a:gd name="adj3" fmla="val -32698"/>
              <a:gd name="adj4" fmla="val -245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Intent to Terminate no longer a separately shaded section to make it more clear that Buyer selects only one option: intent to proceed under contract, intent to proceed w/release, or intent to terminate</a:t>
            </a:r>
            <a:endParaRPr lang="en-US" dirty="0"/>
          </a:p>
        </p:txBody>
      </p:sp>
    </p:spTree>
    <p:extLst>
      <p:ext uri="{BB962C8B-B14F-4D97-AF65-F5344CB8AC3E}">
        <p14:creationId xmlns:p14="http://schemas.microsoft.com/office/powerpoint/2010/main" val="288665445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DDA3-5BB7-DD61-234B-36E5F67E90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161273-2365-BBF0-F073-F28C05CC2E5C}"/>
              </a:ext>
            </a:extLst>
          </p:cNvPr>
          <p:cNvSpPr>
            <a:spLocks noGrp="1"/>
          </p:cNvSpPr>
          <p:nvPr>
            <p:ph type="title"/>
          </p:nvPr>
        </p:nvSpPr>
        <p:spPr/>
        <p:txBody>
          <a:bodyPr>
            <a:normAutofit fontScale="90000"/>
          </a:bodyPr>
          <a:lstStyle/>
          <a:p>
            <a:r>
              <a:rPr lang="en-US" dirty="0"/>
              <a:t>Minor Update – 4.4 Association Addendum</a:t>
            </a:r>
          </a:p>
        </p:txBody>
      </p:sp>
      <p:sp>
        <p:nvSpPr>
          <p:cNvPr id="6" name="Content Placeholder 5">
            <a:extLst>
              <a:ext uri="{FF2B5EF4-FFF2-40B4-BE49-F238E27FC236}">
                <a16:creationId xmlns:a16="http://schemas.microsoft.com/office/drawing/2014/main" id="{E82D2D45-7C49-56F0-07F1-0F2E7AC4105C}"/>
              </a:ext>
            </a:extLst>
          </p:cNvPr>
          <p:cNvSpPr>
            <a:spLocks noGrp="1"/>
          </p:cNvSpPr>
          <p:nvPr>
            <p:ph idx="1"/>
          </p:nvPr>
        </p:nvSpPr>
        <p:spPr/>
        <p:txBody>
          <a:bodyPr/>
          <a:lstStyle/>
          <a:p>
            <a:r>
              <a:rPr lang="en-US" dirty="0"/>
              <a:t>Added clarity about what broad laws things like condo associations and planned communities are defined under.  </a:t>
            </a:r>
          </a:p>
        </p:txBody>
      </p:sp>
      <p:pic>
        <p:nvPicPr>
          <p:cNvPr id="3" name="Picture 2">
            <a:extLst>
              <a:ext uri="{FF2B5EF4-FFF2-40B4-BE49-F238E27FC236}">
                <a16:creationId xmlns:a16="http://schemas.microsoft.com/office/drawing/2014/main" id="{6D69C027-70EC-D55A-5B17-57763DE0423F}"/>
              </a:ext>
            </a:extLst>
          </p:cNvPr>
          <p:cNvPicPr>
            <a:picLocks noChangeAspect="1"/>
          </p:cNvPicPr>
          <p:nvPr/>
        </p:nvPicPr>
        <p:blipFill>
          <a:blip r:embed="rId2"/>
          <a:stretch>
            <a:fillRect/>
          </a:stretch>
        </p:blipFill>
        <p:spPr>
          <a:xfrm>
            <a:off x="610473" y="3269981"/>
            <a:ext cx="10971054" cy="2153469"/>
          </a:xfrm>
          <a:prstGeom prst="rect">
            <a:avLst/>
          </a:prstGeom>
        </p:spPr>
      </p:pic>
    </p:spTree>
    <p:extLst>
      <p:ext uri="{BB962C8B-B14F-4D97-AF65-F5344CB8AC3E}">
        <p14:creationId xmlns:p14="http://schemas.microsoft.com/office/powerpoint/2010/main" val="271283034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203A-C8DE-6112-0CC3-A9D713BFCD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5AA94F-B987-05EE-565D-5F758C323515}"/>
              </a:ext>
            </a:extLst>
          </p:cNvPr>
          <p:cNvSpPr>
            <a:spLocks noGrp="1"/>
          </p:cNvSpPr>
          <p:nvPr>
            <p:ph type="title"/>
          </p:nvPr>
        </p:nvSpPr>
        <p:spPr/>
        <p:txBody>
          <a:bodyPr>
            <a:normAutofit fontScale="90000"/>
          </a:bodyPr>
          <a:lstStyle/>
          <a:p>
            <a:r>
              <a:rPr lang="en-US" dirty="0"/>
              <a:t>Minor Update – 4.4 Association Addendum</a:t>
            </a:r>
          </a:p>
        </p:txBody>
      </p:sp>
      <p:sp>
        <p:nvSpPr>
          <p:cNvPr id="6" name="Content Placeholder 5">
            <a:extLst>
              <a:ext uri="{FF2B5EF4-FFF2-40B4-BE49-F238E27FC236}">
                <a16:creationId xmlns:a16="http://schemas.microsoft.com/office/drawing/2014/main" id="{0617BB10-6E78-3758-3CC3-2F92B6D6BB3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Added null-set options for users.</a:t>
            </a:r>
          </a:p>
        </p:txBody>
      </p:sp>
      <p:pic>
        <p:nvPicPr>
          <p:cNvPr id="4" name="Picture 3">
            <a:extLst>
              <a:ext uri="{FF2B5EF4-FFF2-40B4-BE49-F238E27FC236}">
                <a16:creationId xmlns:a16="http://schemas.microsoft.com/office/drawing/2014/main" id="{125F9F9A-C6B9-666A-CB0F-6136D2003E95}"/>
              </a:ext>
            </a:extLst>
          </p:cNvPr>
          <p:cNvPicPr>
            <a:picLocks noChangeAspect="1"/>
          </p:cNvPicPr>
          <p:nvPr/>
        </p:nvPicPr>
        <p:blipFill>
          <a:blip r:embed="rId2"/>
          <a:stretch>
            <a:fillRect/>
          </a:stretch>
        </p:blipFill>
        <p:spPr>
          <a:xfrm>
            <a:off x="852164" y="1825625"/>
            <a:ext cx="10501636" cy="2757724"/>
          </a:xfrm>
          <a:prstGeom prst="rect">
            <a:avLst/>
          </a:prstGeom>
        </p:spPr>
      </p:pic>
    </p:spTree>
    <p:extLst>
      <p:ext uri="{BB962C8B-B14F-4D97-AF65-F5344CB8AC3E}">
        <p14:creationId xmlns:p14="http://schemas.microsoft.com/office/powerpoint/2010/main" val="305791373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BF79-0E80-2F1E-2E70-CD99A2006A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9214D2-AE81-B3D2-B952-1685C103EE5C}"/>
              </a:ext>
            </a:extLst>
          </p:cNvPr>
          <p:cNvSpPr>
            <a:spLocks noGrp="1"/>
          </p:cNvSpPr>
          <p:nvPr>
            <p:ph type="title"/>
          </p:nvPr>
        </p:nvSpPr>
        <p:spPr/>
        <p:txBody>
          <a:bodyPr>
            <a:normAutofit fontScale="90000"/>
          </a:bodyPr>
          <a:lstStyle/>
          <a:p>
            <a:r>
              <a:rPr lang="en-US" dirty="0"/>
              <a:t>Minor Update – 4.4 Association Addendum</a:t>
            </a:r>
          </a:p>
        </p:txBody>
      </p:sp>
      <p:sp>
        <p:nvSpPr>
          <p:cNvPr id="6" name="Content Placeholder 5">
            <a:extLst>
              <a:ext uri="{FF2B5EF4-FFF2-40B4-BE49-F238E27FC236}">
                <a16:creationId xmlns:a16="http://schemas.microsoft.com/office/drawing/2014/main" id="{7290065E-0511-5C2F-6DF0-1E6E22E13204}"/>
              </a:ext>
            </a:extLst>
          </p:cNvPr>
          <p:cNvSpPr>
            <a:spLocks noGrp="1"/>
          </p:cNvSpPr>
          <p:nvPr>
            <p:ph idx="1"/>
          </p:nvPr>
        </p:nvSpPr>
        <p:spPr/>
        <p:txBody>
          <a:bodyPr/>
          <a:lstStyle/>
          <a:p>
            <a:r>
              <a:rPr lang="en-US" dirty="0"/>
              <a:t>Provided additional explanation of the use case for the “does not exist” option within Form 4.4A.</a:t>
            </a:r>
          </a:p>
        </p:txBody>
      </p:sp>
      <p:pic>
        <p:nvPicPr>
          <p:cNvPr id="3" name="Picture 2">
            <a:extLst>
              <a:ext uri="{FF2B5EF4-FFF2-40B4-BE49-F238E27FC236}">
                <a16:creationId xmlns:a16="http://schemas.microsoft.com/office/drawing/2014/main" id="{2EE8A64D-D098-B730-F13B-3FA6853B12C6}"/>
              </a:ext>
            </a:extLst>
          </p:cNvPr>
          <p:cNvPicPr>
            <a:picLocks noChangeAspect="1"/>
          </p:cNvPicPr>
          <p:nvPr/>
        </p:nvPicPr>
        <p:blipFill>
          <a:blip r:embed="rId2"/>
          <a:stretch>
            <a:fillRect/>
          </a:stretch>
        </p:blipFill>
        <p:spPr>
          <a:xfrm>
            <a:off x="792569" y="3429000"/>
            <a:ext cx="10606861" cy="1471229"/>
          </a:xfrm>
          <a:prstGeom prst="rect">
            <a:avLst/>
          </a:prstGeom>
        </p:spPr>
      </p:pic>
    </p:spTree>
    <p:extLst>
      <p:ext uri="{BB962C8B-B14F-4D97-AF65-F5344CB8AC3E}">
        <p14:creationId xmlns:p14="http://schemas.microsoft.com/office/powerpoint/2010/main" val="271819168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57D7-75EA-D143-A8DC-D8B4D1219C54}"/>
              </a:ext>
            </a:extLst>
          </p:cNvPr>
          <p:cNvSpPr>
            <a:spLocks noGrp="1"/>
          </p:cNvSpPr>
          <p:nvPr>
            <p:ph type="title"/>
          </p:nvPr>
        </p:nvSpPr>
        <p:spPr/>
        <p:txBody>
          <a:bodyPr/>
          <a:lstStyle/>
          <a:p>
            <a:pPr algn="ctr"/>
            <a:r>
              <a:rPr lang="en-US" dirty="0"/>
              <a:t>2025 Updates</a:t>
            </a:r>
          </a:p>
        </p:txBody>
      </p:sp>
      <p:sp>
        <p:nvSpPr>
          <p:cNvPr id="3" name="Content Placeholder 2">
            <a:extLst>
              <a:ext uri="{FF2B5EF4-FFF2-40B4-BE49-F238E27FC236}">
                <a16:creationId xmlns:a16="http://schemas.microsoft.com/office/drawing/2014/main" id="{22E439ED-07BB-4602-3E4F-A643524BBA31}"/>
              </a:ext>
            </a:extLst>
          </p:cNvPr>
          <p:cNvSpPr>
            <a:spLocks noGrp="1"/>
          </p:cNvSpPr>
          <p:nvPr>
            <p:ph idx="1"/>
          </p:nvPr>
        </p:nvSpPr>
        <p:spPr>
          <a:xfrm>
            <a:off x="5183188" y="987426"/>
            <a:ext cx="6172200" cy="4864734"/>
          </a:xfrm>
        </p:spPr>
        <p:txBody>
          <a:bodyPr>
            <a:normAutofit fontScale="92500" lnSpcReduction="20000"/>
          </a:bodyPr>
          <a:lstStyle/>
          <a:p>
            <a:pPr marL="0" indent="0">
              <a:buNone/>
            </a:pPr>
            <a:r>
              <a:rPr lang="en-US" dirty="0"/>
              <a:t>FORMS W/MAJOR UPDATES</a:t>
            </a:r>
          </a:p>
          <a:p>
            <a:r>
              <a:rPr lang="en-US" sz="2400" dirty="0"/>
              <a:t>4.4A Delivery/Receipt of Association Documents</a:t>
            </a:r>
          </a:p>
          <a:p>
            <a:r>
              <a:rPr lang="en-US" sz="2400" dirty="0"/>
              <a:t>[New] 4.5 Short Sale Addendum</a:t>
            </a:r>
          </a:p>
          <a:p>
            <a:r>
              <a:rPr lang="en-US" sz="2400" dirty="0"/>
              <a:t>2.10 Contingent Right to Purchase</a:t>
            </a:r>
            <a:br>
              <a:rPr lang="en-US" sz="2400" dirty="0"/>
            </a:br>
            <a:endParaRPr lang="en-US" sz="2400" dirty="0"/>
          </a:p>
          <a:p>
            <a:pPr marL="0" indent="0">
              <a:buNone/>
            </a:pPr>
            <a:r>
              <a:rPr lang="en-US" dirty="0"/>
              <a:t>FORMS W/MINOR UPDATES</a:t>
            </a:r>
          </a:p>
          <a:p>
            <a:r>
              <a:rPr lang="en-US" sz="2400" dirty="0"/>
              <a:t>1.1-1.5 Sales Agreements</a:t>
            </a:r>
          </a:p>
          <a:p>
            <a:r>
              <a:rPr lang="en-US" sz="2400" dirty="0"/>
              <a:t>2.11 Notice of Intent</a:t>
            </a:r>
          </a:p>
          <a:p>
            <a:r>
              <a:rPr lang="en-US" sz="2400" dirty="0"/>
              <a:t>4.4 Association Addendum</a:t>
            </a:r>
          </a:p>
          <a:p>
            <a:r>
              <a:rPr lang="en-US" sz="2400" dirty="0"/>
              <a:t>9.3-9.4A Representation &amp; Non-Agency Agreements</a:t>
            </a:r>
          </a:p>
          <a:p>
            <a:r>
              <a:rPr lang="en-US" sz="2400" dirty="0"/>
              <a:t>9.11 Referral Agreement</a:t>
            </a:r>
          </a:p>
          <a:p>
            <a:r>
              <a:rPr lang="en-US" sz="2400" dirty="0"/>
              <a:t>10.1 &amp; 10.2 Advisories</a:t>
            </a:r>
          </a:p>
        </p:txBody>
      </p:sp>
      <p:sp>
        <p:nvSpPr>
          <p:cNvPr id="4" name="Text Placeholder 3">
            <a:extLst>
              <a:ext uri="{FF2B5EF4-FFF2-40B4-BE49-F238E27FC236}">
                <a16:creationId xmlns:a16="http://schemas.microsoft.com/office/drawing/2014/main" id="{868804C0-1330-DA3B-1EEB-003C81FA414A}"/>
              </a:ext>
            </a:extLst>
          </p:cNvPr>
          <p:cNvSpPr>
            <a:spLocks noGrp="1"/>
          </p:cNvSpPr>
          <p:nvPr>
            <p:ph type="body" sz="half" idx="2"/>
          </p:nvPr>
        </p:nvSpPr>
        <p:spPr/>
        <p:txBody>
          <a:bodyPr>
            <a:normAutofit/>
          </a:bodyPr>
          <a:lstStyle/>
          <a:p>
            <a:r>
              <a:rPr lang="en-US" dirty="0"/>
              <a:t>Updates to Oregon REALTOR® Forms come from several sources:</a:t>
            </a:r>
          </a:p>
          <a:p>
            <a:pPr marL="285750" indent="-285750">
              <a:buFontTx/>
              <a:buChar char="-"/>
            </a:pPr>
            <a:r>
              <a:rPr lang="en-US" dirty="0"/>
              <a:t>User comments</a:t>
            </a:r>
          </a:p>
          <a:p>
            <a:pPr marL="285750" indent="-285750">
              <a:buFontTx/>
              <a:buChar char="-"/>
            </a:pPr>
            <a:r>
              <a:rPr lang="en-US" dirty="0"/>
              <a:t>Forms Forums</a:t>
            </a:r>
          </a:p>
          <a:p>
            <a:pPr marL="285750" indent="-285750">
              <a:buFontTx/>
              <a:buChar char="-"/>
            </a:pPr>
            <a:r>
              <a:rPr lang="en-US" dirty="0"/>
              <a:t>Principal Broker Forums</a:t>
            </a:r>
          </a:p>
          <a:p>
            <a:pPr marL="285750" indent="-285750">
              <a:buFontTx/>
              <a:buChar char="-"/>
            </a:pPr>
            <a:r>
              <a:rPr lang="en-US" dirty="0"/>
              <a:t>Forms Task Force input</a:t>
            </a:r>
          </a:p>
          <a:p>
            <a:pPr marL="285750" indent="-285750">
              <a:buFontTx/>
              <a:buChar char="-"/>
            </a:pPr>
            <a:r>
              <a:rPr lang="en-US" dirty="0"/>
              <a:t>Attorney review</a:t>
            </a:r>
          </a:p>
        </p:txBody>
      </p:sp>
    </p:spTree>
    <p:extLst>
      <p:ext uri="{BB962C8B-B14F-4D97-AF65-F5344CB8AC3E}">
        <p14:creationId xmlns:p14="http://schemas.microsoft.com/office/powerpoint/2010/main" val="20264291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008AA-9AC0-54D9-D980-CB59FFE5C0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0407DA-005B-DAFE-4370-34EE5C1465D8}"/>
              </a:ext>
            </a:extLst>
          </p:cNvPr>
          <p:cNvSpPr>
            <a:spLocks noGrp="1"/>
          </p:cNvSpPr>
          <p:nvPr>
            <p:ph type="title"/>
          </p:nvPr>
        </p:nvSpPr>
        <p:spPr/>
        <p:txBody>
          <a:bodyPr>
            <a:normAutofit fontScale="90000"/>
          </a:bodyPr>
          <a:lstStyle/>
          <a:p>
            <a:r>
              <a:rPr lang="en-US" dirty="0"/>
              <a:t>Minor Update – 9.3-9.4A Agency Agreements</a:t>
            </a:r>
          </a:p>
        </p:txBody>
      </p:sp>
      <p:pic>
        <p:nvPicPr>
          <p:cNvPr id="3" name="Picture 2">
            <a:extLst>
              <a:ext uri="{FF2B5EF4-FFF2-40B4-BE49-F238E27FC236}">
                <a16:creationId xmlns:a16="http://schemas.microsoft.com/office/drawing/2014/main" id="{ED1D6CAB-D8F0-A84C-DF84-2A378A48B51A}"/>
              </a:ext>
            </a:extLst>
          </p:cNvPr>
          <p:cNvPicPr>
            <a:picLocks noChangeAspect="1"/>
          </p:cNvPicPr>
          <p:nvPr/>
        </p:nvPicPr>
        <p:blipFill>
          <a:blip r:embed="rId2"/>
          <a:stretch>
            <a:fillRect/>
          </a:stretch>
        </p:blipFill>
        <p:spPr>
          <a:xfrm>
            <a:off x="838200" y="4106320"/>
            <a:ext cx="10711460" cy="1508263"/>
          </a:xfrm>
          <a:prstGeom prst="rect">
            <a:avLst/>
          </a:prstGeom>
        </p:spPr>
      </p:pic>
      <p:pic>
        <p:nvPicPr>
          <p:cNvPr id="7" name="Picture 6">
            <a:extLst>
              <a:ext uri="{FF2B5EF4-FFF2-40B4-BE49-F238E27FC236}">
                <a16:creationId xmlns:a16="http://schemas.microsoft.com/office/drawing/2014/main" id="{3C7E5134-7134-7B33-0D09-9231A61E5DA0}"/>
              </a:ext>
            </a:extLst>
          </p:cNvPr>
          <p:cNvPicPr>
            <a:picLocks noChangeAspect="1"/>
          </p:cNvPicPr>
          <p:nvPr/>
        </p:nvPicPr>
        <p:blipFill>
          <a:blip r:embed="rId3"/>
          <a:stretch>
            <a:fillRect/>
          </a:stretch>
        </p:blipFill>
        <p:spPr>
          <a:xfrm>
            <a:off x="838200" y="1825625"/>
            <a:ext cx="10743624" cy="1285323"/>
          </a:xfrm>
          <a:prstGeom prst="rect">
            <a:avLst/>
          </a:prstGeom>
        </p:spPr>
      </p:pic>
      <p:sp>
        <p:nvSpPr>
          <p:cNvPr id="8" name="Star: 7 Points 7">
            <a:extLst>
              <a:ext uri="{FF2B5EF4-FFF2-40B4-BE49-F238E27FC236}">
                <a16:creationId xmlns:a16="http://schemas.microsoft.com/office/drawing/2014/main" id="{3E7DFFE6-8C14-B18A-5CBA-92E3E3B85563}"/>
              </a:ext>
            </a:extLst>
          </p:cNvPr>
          <p:cNvSpPr/>
          <p:nvPr/>
        </p:nvSpPr>
        <p:spPr>
          <a:xfrm rot="20437526">
            <a:off x="146290" y="1661129"/>
            <a:ext cx="1063487" cy="1063487"/>
          </a:xfrm>
          <a:prstGeom prst="star7">
            <a:avLst>
              <a:gd name="adj" fmla="val 35443"/>
              <a:gd name="hf" fmla="val 102572"/>
              <a:gd name="vf" fmla="val 1052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OLD</a:t>
            </a:r>
          </a:p>
        </p:txBody>
      </p:sp>
      <p:sp>
        <p:nvSpPr>
          <p:cNvPr id="9" name="Star: 7 Points 8">
            <a:extLst>
              <a:ext uri="{FF2B5EF4-FFF2-40B4-BE49-F238E27FC236}">
                <a16:creationId xmlns:a16="http://schemas.microsoft.com/office/drawing/2014/main" id="{937877EC-D035-E7E8-B4DD-FA61AE82BDAB}"/>
              </a:ext>
            </a:extLst>
          </p:cNvPr>
          <p:cNvSpPr/>
          <p:nvPr/>
        </p:nvSpPr>
        <p:spPr>
          <a:xfrm rot="20437526">
            <a:off x="146291" y="3893342"/>
            <a:ext cx="1063487" cy="1063487"/>
          </a:xfrm>
          <a:prstGeom prst="star7">
            <a:avLst>
              <a:gd name="adj" fmla="val 38063"/>
              <a:gd name="hf" fmla="val 102572"/>
              <a:gd name="vf" fmla="val 1052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NEW</a:t>
            </a:r>
          </a:p>
        </p:txBody>
      </p:sp>
      <p:pic>
        <p:nvPicPr>
          <p:cNvPr id="11" name="Graphic 10" descr="Right pointing backhand index with solid fill">
            <a:extLst>
              <a:ext uri="{FF2B5EF4-FFF2-40B4-BE49-F238E27FC236}">
                <a16:creationId xmlns:a16="http://schemas.microsoft.com/office/drawing/2014/main" id="{4A030028-BF03-EC01-BF00-CDF659ED8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0681" y="4387800"/>
            <a:ext cx="715319" cy="715319"/>
          </a:xfrm>
          <a:prstGeom prst="rect">
            <a:avLst/>
          </a:prstGeom>
        </p:spPr>
      </p:pic>
      <p:pic>
        <p:nvPicPr>
          <p:cNvPr id="12" name="Graphic 11" descr="Right pointing backhand index with solid fill">
            <a:extLst>
              <a:ext uri="{FF2B5EF4-FFF2-40B4-BE49-F238E27FC236}">
                <a16:creationId xmlns:a16="http://schemas.microsoft.com/office/drawing/2014/main" id="{D8C14D43-8291-F58B-2C13-DCDEEE1343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353800" y="4860451"/>
            <a:ext cx="715319" cy="715319"/>
          </a:xfrm>
          <a:prstGeom prst="rect">
            <a:avLst/>
          </a:prstGeom>
        </p:spPr>
      </p:pic>
      <p:sp>
        <p:nvSpPr>
          <p:cNvPr id="13" name="Content Placeholder 5">
            <a:extLst>
              <a:ext uri="{FF2B5EF4-FFF2-40B4-BE49-F238E27FC236}">
                <a16:creationId xmlns:a16="http://schemas.microsoft.com/office/drawing/2014/main" id="{7AD0AA0D-AD34-2B26-4CB1-A61CE9C572BB}"/>
              </a:ext>
            </a:extLst>
          </p:cNvPr>
          <p:cNvSpPr>
            <a:spLocks noGrp="1"/>
          </p:cNvSpPr>
          <p:nvPr>
            <p:ph idx="1"/>
          </p:nvPr>
        </p:nvSpPr>
        <p:spPr>
          <a:xfrm>
            <a:off x="838200" y="1825625"/>
            <a:ext cx="10515600" cy="3788958"/>
          </a:xfrm>
        </p:spPr>
        <p:txBody>
          <a:bodyPr/>
          <a:lstStyle/>
          <a:p>
            <a:endParaRPr lang="en-US" dirty="0"/>
          </a:p>
          <a:p>
            <a:endParaRPr lang="en-US" dirty="0"/>
          </a:p>
          <a:p>
            <a:endParaRPr lang="en-US" dirty="0"/>
          </a:p>
          <a:p>
            <a:r>
              <a:rPr lang="en-US" dirty="0"/>
              <a:t>Changes made to address HB 4058 rulemaking.</a:t>
            </a:r>
          </a:p>
        </p:txBody>
      </p:sp>
    </p:spTree>
    <p:extLst>
      <p:ext uri="{BB962C8B-B14F-4D97-AF65-F5344CB8AC3E}">
        <p14:creationId xmlns:p14="http://schemas.microsoft.com/office/powerpoint/2010/main" val="244235261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CC161-5F01-5A79-84FB-449C3B188B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409FA4-8CDE-90B1-B572-20E890BD4D64}"/>
              </a:ext>
            </a:extLst>
          </p:cNvPr>
          <p:cNvSpPr>
            <a:spLocks noGrp="1"/>
          </p:cNvSpPr>
          <p:nvPr>
            <p:ph type="title"/>
          </p:nvPr>
        </p:nvSpPr>
        <p:spPr/>
        <p:txBody>
          <a:bodyPr>
            <a:normAutofit fontScale="90000"/>
          </a:bodyPr>
          <a:lstStyle/>
          <a:p>
            <a:r>
              <a:rPr lang="en-US" dirty="0"/>
              <a:t>Minor Update – 9.3-9.4A Agency Agreements</a:t>
            </a:r>
          </a:p>
        </p:txBody>
      </p:sp>
      <p:sp>
        <p:nvSpPr>
          <p:cNvPr id="6" name="Content Placeholder 5">
            <a:extLst>
              <a:ext uri="{FF2B5EF4-FFF2-40B4-BE49-F238E27FC236}">
                <a16:creationId xmlns:a16="http://schemas.microsoft.com/office/drawing/2014/main" id="{A9BF5F8C-D9A1-8D19-A24F-4D4020888CC1}"/>
              </a:ext>
            </a:extLst>
          </p:cNvPr>
          <p:cNvSpPr>
            <a:spLocks noGrp="1"/>
          </p:cNvSpPr>
          <p:nvPr>
            <p:ph idx="1"/>
          </p:nvPr>
        </p:nvSpPr>
        <p:spPr>
          <a:xfrm>
            <a:off x="838200" y="1825625"/>
            <a:ext cx="10515600" cy="426409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Minor modification to Dispute Resolution provision to clarify inconsistency of language.</a:t>
            </a:r>
          </a:p>
        </p:txBody>
      </p:sp>
      <p:grpSp>
        <p:nvGrpSpPr>
          <p:cNvPr id="8" name="Group 7">
            <a:extLst>
              <a:ext uri="{FF2B5EF4-FFF2-40B4-BE49-F238E27FC236}">
                <a16:creationId xmlns:a16="http://schemas.microsoft.com/office/drawing/2014/main" id="{32768692-8C52-4769-EEFF-9B0399CB2F22}"/>
              </a:ext>
            </a:extLst>
          </p:cNvPr>
          <p:cNvGrpSpPr/>
          <p:nvPr/>
        </p:nvGrpSpPr>
        <p:grpSpPr>
          <a:xfrm>
            <a:off x="838200" y="1759637"/>
            <a:ext cx="11049043" cy="3099180"/>
            <a:chOff x="2405062" y="2624137"/>
            <a:chExt cx="7381875" cy="2070565"/>
          </a:xfrm>
        </p:grpSpPr>
        <p:pic>
          <p:nvPicPr>
            <p:cNvPr id="3" name="Picture 2">
              <a:extLst>
                <a:ext uri="{FF2B5EF4-FFF2-40B4-BE49-F238E27FC236}">
                  <a16:creationId xmlns:a16="http://schemas.microsoft.com/office/drawing/2014/main" id="{268651FC-8A68-0361-68E1-11F3CD08E450}"/>
                </a:ext>
              </a:extLst>
            </p:cNvPr>
            <p:cNvPicPr>
              <a:picLocks noChangeAspect="1"/>
            </p:cNvPicPr>
            <p:nvPr/>
          </p:nvPicPr>
          <p:blipFill>
            <a:blip r:embed="rId2"/>
            <a:stretch>
              <a:fillRect/>
            </a:stretch>
          </p:blipFill>
          <p:spPr>
            <a:xfrm>
              <a:off x="2405062" y="2624137"/>
              <a:ext cx="7381875" cy="1609725"/>
            </a:xfrm>
            <a:prstGeom prst="rect">
              <a:avLst/>
            </a:prstGeom>
          </p:spPr>
        </p:pic>
        <p:pic>
          <p:nvPicPr>
            <p:cNvPr id="7" name="Picture 6">
              <a:extLst>
                <a:ext uri="{FF2B5EF4-FFF2-40B4-BE49-F238E27FC236}">
                  <a16:creationId xmlns:a16="http://schemas.microsoft.com/office/drawing/2014/main" id="{05B542BB-1D22-AEC0-4A35-7389CBFA8AAE}"/>
                </a:ext>
              </a:extLst>
            </p:cNvPr>
            <p:cNvPicPr>
              <a:picLocks noChangeAspect="1"/>
            </p:cNvPicPr>
            <p:nvPr/>
          </p:nvPicPr>
          <p:blipFill>
            <a:blip r:embed="rId3"/>
            <a:srcRect l="513" t="36"/>
            <a:stretch/>
          </p:blipFill>
          <p:spPr>
            <a:xfrm>
              <a:off x="2405062" y="4313841"/>
              <a:ext cx="7381875" cy="380861"/>
            </a:xfrm>
            <a:prstGeom prst="rect">
              <a:avLst/>
            </a:prstGeom>
          </p:spPr>
        </p:pic>
      </p:grpSp>
    </p:spTree>
    <p:extLst>
      <p:ext uri="{BB962C8B-B14F-4D97-AF65-F5344CB8AC3E}">
        <p14:creationId xmlns:p14="http://schemas.microsoft.com/office/powerpoint/2010/main" val="104537124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0D09-F6D0-7179-5D87-7B50BCF0F5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A5A7FA-C2B2-2796-87BE-2F8E9D3F8170}"/>
              </a:ext>
            </a:extLst>
          </p:cNvPr>
          <p:cNvSpPr>
            <a:spLocks noGrp="1"/>
          </p:cNvSpPr>
          <p:nvPr>
            <p:ph type="title"/>
          </p:nvPr>
        </p:nvSpPr>
        <p:spPr/>
        <p:txBody>
          <a:bodyPr>
            <a:normAutofit fontScale="90000"/>
          </a:bodyPr>
          <a:lstStyle/>
          <a:p>
            <a:r>
              <a:rPr lang="en-US" dirty="0"/>
              <a:t>Minor Update – 9.4 Buyer Representation Agreement</a:t>
            </a:r>
          </a:p>
        </p:txBody>
      </p:sp>
      <p:sp>
        <p:nvSpPr>
          <p:cNvPr id="6" name="Content Placeholder 5">
            <a:extLst>
              <a:ext uri="{FF2B5EF4-FFF2-40B4-BE49-F238E27FC236}">
                <a16:creationId xmlns:a16="http://schemas.microsoft.com/office/drawing/2014/main" id="{0C13FD8B-972C-C416-3BA3-87843B4491D3}"/>
              </a:ext>
            </a:extLst>
          </p:cNvPr>
          <p:cNvSpPr>
            <a:spLocks noGrp="1"/>
          </p:cNvSpPr>
          <p:nvPr>
            <p:ph idx="1"/>
          </p:nvPr>
        </p:nvSpPr>
        <p:spPr>
          <a:xfrm>
            <a:off x="838200" y="1825625"/>
            <a:ext cx="10515600" cy="4447584"/>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The compensation section was updated to clarify that only lines 74-76 are nonactionable upon Buyer’s unilateral termination.</a:t>
            </a:r>
          </a:p>
        </p:txBody>
      </p:sp>
      <p:pic>
        <p:nvPicPr>
          <p:cNvPr id="3" name="Picture 2">
            <a:extLst>
              <a:ext uri="{FF2B5EF4-FFF2-40B4-BE49-F238E27FC236}">
                <a16:creationId xmlns:a16="http://schemas.microsoft.com/office/drawing/2014/main" id="{7FD4031A-FA55-CBB4-3C26-0D46E6D9E20E}"/>
              </a:ext>
            </a:extLst>
          </p:cNvPr>
          <p:cNvPicPr>
            <a:picLocks noChangeAspect="1"/>
          </p:cNvPicPr>
          <p:nvPr/>
        </p:nvPicPr>
        <p:blipFill>
          <a:blip r:embed="rId2"/>
          <a:stretch>
            <a:fillRect/>
          </a:stretch>
        </p:blipFill>
        <p:spPr>
          <a:xfrm>
            <a:off x="542611" y="1825625"/>
            <a:ext cx="11175894" cy="2703845"/>
          </a:xfrm>
          <a:prstGeom prst="rect">
            <a:avLst/>
          </a:prstGeom>
        </p:spPr>
      </p:pic>
    </p:spTree>
    <p:extLst>
      <p:ext uri="{BB962C8B-B14F-4D97-AF65-F5344CB8AC3E}">
        <p14:creationId xmlns:p14="http://schemas.microsoft.com/office/powerpoint/2010/main" val="22747546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1130-88D8-B55C-5F83-2A89EC9301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6C3A75-1199-63FC-CB8A-6580C0800D16}"/>
              </a:ext>
            </a:extLst>
          </p:cNvPr>
          <p:cNvSpPr>
            <a:spLocks noGrp="1"/>
          </p:cNvSpPr>
          <p:nvPr>
            <p:ph type="title"/>
          </p:nvPr>
        </p:nvSpPr>
        <p:spPr/>
        <p:txBody>
          <a:bodyPr>
            <a:normAutofit fontScale="90000"/>
          </a:bodyPr>
          <a:lstStyle/>
          <a:p>
            <a:r>
              <a:rPr lang="en-US" dirty="0"/>
              <a:t>Minor Update – 9.11 Broker Referral Agreement</a:t>
            </a:r>
          </a:p>
        </p:txBody>
      </p:sp>
      <p:sp>
        <p:nvSpPr>
          <p:cNvPr id="6" name="Content Placeholder 5">
            <a:extLst>
              <a:ext uri="{FF2B5EF4-FFF2-40B4-BE49-F238E27FC236}">
                <a16:creationId xmlns:a16="http://schemas.microsoft.com/office/drawing/2014/main" id="{2C6B896F-9467-1765-A434-0CD826B92084}"/>
              </a:ext>
            </a:extLst>
          </p:cNvPr>
          <p:cNvSpPr>
            <a:spLocks noGrp="1"/>
          </p:cNvSpPr>
          <p:nvPr>
            <p:ph idx="1"/>
          </p:nvPr>
        </p:nvSpPr>
        <p:spPr/>
        <p:txBody>
          <a:bodyPr/>
          <a:lstStyle/>
          <a:p>
            <a:r>
              <a:rPr lang="en-US" dirty="0"/>
              <a:t>Optional expiration date on Referral Agreement added.</a:t>
            </a:r>
          </a:p>
        </p:txBody>
      </p:sp>
      <p:pic>
        <p:nvPicPr>
          <p:cNvPr id="3" name="Picture 2">
            <a:extLst>
              <a:ext uri="{FF2B5EF4-FFF2-40B4-BE49-F238E27FC236}">
                <a16:creationId xmlns:a16="http://schemas.microsoft.com/office/drawing/2014/main" id="{CEFB9988-9FD0-04FD-2637-7E107BBFE538}"/>
              </a:ext>
            </a:extLst>
          </p:cNvPr>
          <p:cNvPicPr>
            <a:picLocks noChangeAspect="1"/>
          </p:cNvPicPr>
          <p:nvPr/>
        </p:nvPicPr>
        <p:blipFill>
          <a:blip r:embed="rId2"/>
          <a:stretch>
            <a:fillRect/>
          </a:stretch>
        </p:blipFill>
        <p:spPr>
          <a:xfrm>
            <a:off x="589697" y="3169120"/>
            <a:ext cx="11012605" cy="1385692"/>
          </a:xfrm>
          <a:prstGeom prst="rect">
            <a:avLst/>
          </a:prstGeom>
        </p:spPr>
      </p:pic>
    </p:spTree>
    <p:extLst>
      <p:ext uri="{BB962C8B-B14F-4D97-AF65-F5344CB8AC3E}">
        <p14:creationId xmlns:p14="http://schemas.microsoft.com/office/powerpoint/2010/main" val="332911241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F9C7F-7281-463B-C59C-6A990AD605F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0FCC27-20DD-7161-8D4D-B9ADD6A4AEDE}"/>
              </a:ext>
            </a:extLst>
          </p:cNvPr>
          <p:cNvSpPr>
            <a:spLocks noGrp="1"/>
          </p:cNvSpPr>
          <p:nvPr>
            <p:ph type="title"/>
          </p:nvPr>
        </p:nvSpPr>
        <p:spPr/>
        <p:txBody>
          <a:bodyPr>
            <a:normAutofit/>
          </a:bodyPr>
          <a:lstStyle/>
          <a:p>
            <a:r>
              <a:rPr lang="en-US" dirty="0"/>
              <a:t>Minor Update – 10.1 Buyer Advisory</a:t>
            </a:r>
          </a:p>
        </p:txBody>
      </p:sp>
      <p:sp>
        <p:nvSpPr>
          <p:cNvPr id="6" name="Content Placeholder 5">
            <a:extLst>
              <a:ext uri="{FF2B5EF4-FFF2-40B4-BE49-F238E27FC236}">
                <a16:creationId xmlns:a16="http://schemas.microsoft.com/office/drawing/2014/main" id="{3B91087A-635C-683F-AFAE-C6CFBE8D1548}"/>
              </a:ext>
            </a:extLst>
          </p:cNvPr>
          <p:cNvSpPr>
            <a:spLocks noGrp="1"/>
          </p:cNvSpPr>
          <p:nvPr>
            <p:ph idx="1"/>
          </p:nvPr>
        </p:nvSpPr>
        <p:spPr>
          <a:xfrm>
            <a:off x="7861954" y="1825625"/>
            <a:ext cx="3491845" cy="3788958"/>
          </a:xfrm>
        </p:spPr>
        <p:txBody>
          <a:bodyPr/>
          <a:lstStyle/>
          <a:p>
            <a:r>
              <a:rPr lang="en-US" dirty="0"/>
              <a:t>Short Sale Advisory language has been expanded.</a:t>
            </a:r>
          </a:p>
        </p:txBody>
      </p:sp>
      <p:pic>
        <p:nvPicPr>
          <p:cNvPr id="3" name="Picture 2">
            <a:extLst>
              <a:ext uri="{FF2B5EF4-FFF2-40B4-BE49-F238E27FC236}">
                <a16:creationId xmlns:a16="http://schemas.microsoft.com/office/drawing/2014/main" id="{B3C434F1-25E2-1DCF-0E23-8EC55A916AC1}"/>
              </a:ext>
            </a:extLst>
          </p:cNvPr>
          <p:cNvPicPr>
            <a:picLocks noChangeAspect="1"/>
          </p:cNvPicPr>
          <p:nvPr/>
        </p:nvPicPr>
        <p:blipFill>
          <a:blip r:embed="rId2"/>
          <a:stretch>
            <a:fillRect/>
          </a:stretch>
        </p:blipFill>
        <p:spPr>
          <a:xfrm>
            <a:off x="615785" y="1908570"/>
            <a:ext cx="6742057" cy="3623068"/>
          </a:xfrm>
          <a:prstGeom prst="rect">
            <a:avLst/>
          </a:prstGeom>
        </p:spPr>
      </p:pic>
    </p:spTree>
    <p:extLst>
      <p:ext uri="{BB962C8B-B14F-4D97-AF65-F5344CB8AC3E}">
        <p14:creationId xmlns:p14="http://schemas.microsoft.com/office/powerpoint/2010/main" val="154054498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4F21-05E0-F198-4808-F93B166AB4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D30FE8-A064-0345-4A98-985126870C2F}"/>
              </a:ext>
            </a:extLst>
          </p:cNvPr>
          <p:cNvSpPr>
            <a:spLocks noGrp="1"/>
          </p:cNvSpPr>
          <p:nvPr>
            <p:ph type="title"/>
          </p:nvPr>
        </p:nvSpPr>
        <p:spPr/>
        <p:txBody>
          <a:bodyPr>
            <a:normAutofit/>
          </a:bodyPr>
          <a:lstStyle/>
          <a:p>
            <a:r>
              <a:rPr lang="en-US" dirty="0"/>
              <a:t>Minor Update – 10.2 Seller Advisory</a:t>
            </a:r>
          </a:p>
        </p:txBody>
      </p:sp>
      <p:sp>
        <p:nvSpPr>
          <p:cNvPr id="6" name="Content Placeholder 5">
            <a:extLst>
              <a:ext uri="{FF2B5EF4-FFF2-40B4-BE49-F238E27FC236}">
                <a16:creationId xmlns:a16="http://schemas.microsoft.com/office/drawing/2014/main" id="{DE472EA8-BCDF-A396-0849-2F7171AA9EB1}"/>
              </a:ext>
            </a:extLst>
          </p:cNvPr>
          <p:cNvSpPr>
            <a:spLocks noGrp="1"/>
          </p:cNvSpPr>
          <p:nvPr>
            <p:ph idx="1"/>
          </p:nvPr>
        </p:nvSpPr>
        <p:spPr>
          <a:xfrm>
            <a:off x="7861954" y="1825625"/>
            <a:ext cx="3491845" cy="3788958"/>
          </a:xfrm>
        </p:spPr>
        <p:txBody>
          <a:bodyPr/>
          <a:lstStyle/>
          <a:p>
            <a:r>
              <a:rPr lang="en-US" dirty="0"/>
              <a:t>Similar but more seller-directed Short Sale Advisory language has been added to Seller Advisory.</a:t>
            </a:r>
          </a:p>
        </p:txBody>
      </p:sp>
      <p:pic>
        <p:nvPicPr>
          <p:cNvPr id="4" name="Picture 3">
            <a:extLst>
              <a:ext uri="{FF2B5EF4-FFF2-40B4-BE49-F238E27FC236}">
                <a16:creationId xmlns:a16="http://schemas.microsoft.com/office/drawing/2014/main" id="{2EC7D21D-F0E3-F026-6F59-61ED98E631B9}"/>
              </a:ext>
            </a:extLst>
          </p:cNvPr>
          <p:cNvPicPr>
            <a:picLocks noChangeAspect="1"/>
          </p:cNvPicPr>
          <p:nvPr/>
        </p:nvPicPr>
        <p:blipFill>
          <a:blip r:embed="rId2"/>
          <a:stretch>
            <a:fillRect/>
          </a:stretch>
        </p:blipFill>
        <p:spPr>
          <a:xfrm>
            <a:off x="662918" y="1710606"/>
            <a:ext cx="6742057" cy="4695547"/>
          </a:xfrm>
          <a:prstGeom prst="rect">
            <a:avLst/>
          </a:prstGeom>
        </p:spPr>
      </p:pic>
    </p:spTree>
    <p:extLst>
      <p:ext uri="{BB962C8B-B14F-4D97-AF65-F5344CB8AC3E}">
        <p14:creationId xmlns:p14="http://schemas.microsoft.com/office/powerpoint/2010/main" val="1850527151"/>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BDDE-9483-6356-34D4-2BB94412868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9107579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20E7-4B09-4C70-014F-CCE4896A2F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065EEA-4819-2BD2-4B7D-A480AB2D5262}"/>
              </a:ext>
            </a:extLst>
          </p:cNvPr>
          <p:cNvSpPr>
            <a:spLocks noGrp="1"/>
          </p:cNvSpPr>
          <p:nvPr>
            <p:ph type="title"/>
          </p:nvPr>
        </p:nvSpPr>
        <p:spPr/>
        <p:txBody>
          <a:bodyPr>
            <a:normAutofit fontScale="90000"/>
          </a:bodyPr>
          <a:lstStyle/>
          <a:p>
            <a:r>
              <a:rPr lang="en-US" dirty="0"/>
              <a:t>Major Update – 4.4A Delivery &amp; Receipt of Association Documents</a:t>
            </a:r>
          </a:p>
        </p:txBody>
      </p:sp>
      <p:sp>
        <p:nvSpPr>
          <p:cNvPr id="6" name="Content Placeholder 5">
            <a:extLst>
              <a:ext uri="{FF2B5EF4-FFF2-40B4-BE49-F238E27FC236}">
                <a16:creationId xmlns:a16="http://schemas.microsoft.com/office/drawing/2014/main" id="{9A4A3621-5289-284F-D53A-C66BEC06E906}"/>
              </a:ext>
            </a:extLst>
          </p:cNvPr>
          <p:cNvSpPr>
            <a:spLocks noGrp="1"/>
          </p:cNvSpPr>
          <p:nvPr>
            <p:ph idx="1"/>
          </p:nvPr>
        </p:nvSpPr>
        <p:spPr>
          <a:xfrm>
            <a:off x="838200" y="1825624"/>
            <a:ext cx="10515600" cy="4008645"/>
          </a:xfrm>
        </p:spPr>
        <p:txBody>
          <a:bodyPr>
            <a:normAutofit/>
          </a:bodyPr>
          <a:lstStyle/>
          <a:p>
            <a:endParaRPr lang="en-US" dirty="0"/>
          </a:p>
          <a:p>
            <a:endParaRPr lang="en-US" dirty="0"/>
          </a:p>
          <a:p>
            <a:endParaRPr lang="en-US" dirty="0"/>
          </a:p>
          <a:p>
            <a:endParaRPr lang="en-US" dirty="0"/>
          </a:p>
          <a:p>
            <a:r>
              <a:rPr lang="en-US" dirty="0"/>
              <a:t>Streamlined ability to explain that requested Association documents do not exist.</a:t>
            </a:r>
          </a:p>
        </p:txBody>
      </p:sp>
      <p:pic>
        <p:nvPicPr>
          <p:cNvPr id="7" name="Picture 6">
            <a:extLst>
              <a:ext uri="{FF2B5EF4-FFF2-40B4-BE49-F238E27FC236}">
                <a16:creationId xmlns:a16="http://schemas.microsoft.com/office/drawing/2014/main" id="{AE9B0741-B2D2-3944-AE0B-3997FAC45B7C}"/>
              </a:ext>
            </a:extLst>
          </p:cNvPr>
          <p:cNvPicPr>
            <a:picLocks noChangeAspect="1"/>
          </p:cNvPicPr>
          <p:nvPr/>
        </p:nvPicPr>
        <p:blipFill>
          <a:blip r:embed="rId2"/>
          <a:stretch>
            <a:fillRect/>
          </a:stretch>
        </p:blipFill>
        <p:spPr>
          <a:xfrm>
            <a:off x="838199" y="2062358"/>
            <a:ext cx="10534041" cy="1274731"/>
          </a:xfrm>
          <a:prstGeom prst="rect">
            <a:avLst/>
          </a:prstGeom>
        </p:spPr>
      </p:pic>
    </p:spTree>
    <p:extLst>
      <p:ext uri="{BB962C8B-B14F-4D97-AF65-F5344CB8AC3E}">
        <p14:creationId xmlns:p14="http://schemas.microsoft.com/office/powerpoint/2010/main" val="153569269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F61C-3190-3D6D-1837-482FE4245F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672150-E0D9-8DB6-B1FF-13F280A91AF8}"/>
              </a:ext>
            </a:extLst>
          </p:cNvPr>
          <p:cNvSpPr>
            <a:spLocks noGrp="1"/>
          </p:cNvSpPr>
          <p:nvPr>
            <p:ph type="title"/>
          </p:nvPr>
        </p:nvSpPr>
        <p:spPr/>
        <p:txBody>
          <a:bodyPr>
            <a:normAutofit fontScale="90000"/>
          </a:bodyPr>
          <a:lstStyle/>
          <a:p>
            <a:r>
              <a:rPr lang="en-US" dirty="0"/>
              <a:t>Major Update – 4.4A Delivery &amp; Receipt of Association Documents</a:t>
            </a:r>
          </a:p>
        </p:txBody>
      </p:sp>
      <p:sp>
        <p:nvSpPr>
          <p:cNvPr id="6" name="Content Placeholder 5">
            <a:extLst>
              <a:ext uri="{FF2B5EF4-FFF2-40B4-BE49-F238E27FC236}">
                <a16:creationId xmlns:a16="http://schemas.microsoft.com/office/drawing/2014/main" id="{FDB65876-05C3-1542-0511-B91D4659B31B}"/>
              </a:ext>
            </a:extLst>
          </p:cNvPr>
          <p:cNvSpPr>
            <a:spLocks noGrp="1"/>
          </p:cNvSpPr>
          <p:nvPr>
            <p:ph idx="1"/>
          </p:nvPr>
        </p:nvSpPr>
        <p:spPr>
          <a:xfrm>
            <a:off x="838200" y="1825624"/>
            <a:ext cx="10515600" cy="4008645"/>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Checkbox option given to state “document does not exist”.  </a:t>
            </a:r>
          </a:p>
        </p:txBody>
      </p:sp>
      <p:pic>
        <p:nvPicPr>
          <p:cNvPr id="8" name="Picture 7">
            <a:extLst>
              <a:ext uri="{FF2B5EF4-FFF2-40B4-BE49-F238E27FC236}">
                <a16:creationId xmlns:a16="http://schemas.microsoft.com/office/drawing/2014/main" id="{F7DBAF15-3895-EF79-6BB5-927BCA899045}"/>
              </a:ext>
            </a:extLst>
          </p:cNvPr>
          <p:cNvPicPr>
            <a:picLocks noChangeAspect="1"/>
          </p:cNvPicPr>
          <p:nvPr/>
        </p:nvPicPr>
        <p:blipFill>
          <a:blip r:embed="rId2"/>
          <a:srcRect t="1" b="2111"/>
          <a:stretch/>
        </p:blipFill>
        <p:spPr>
          <a:xfrm>
            <a:off x="779056" y="1825624"/>
            <a:ext cx="10633887" cy="2637046"/>
          </a:xfrm>
          <a:prstGeom prst="rect">
            <a:avLst/>
          </a:prstGeom>
        </p:spPr>
      </p:pic>
    </p:spTree>
    <p:extLst>
      <p:ext uri="{BB962C8B-B14F-4D97-AF65-F5344CB8AC3E}">
        <p14:creationId xmlns:p14="http://schemas.microsoft.com/office/powerpoint/2010/main" val="31614049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54323-9B1E-BBC8-C6D0-BC31B833E9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765260-F3EF-71E4-215B-0FE9D65A6E06}"/>
              </a:ext>
            </a:extLst>
          </p:cNvPr>
          <p:cNvSpPr>
            <a:spLocks noGrp="1"/>
          </p:cNvSpPr>
          <p:nvPr>
            <p:ph type="title"/>
          </p:nvPr>
        </p:nvSpPr>
        <p:spPr/>
        <p:txBody>
          <a:bodyPr>
            <a:normAutofit fontScale="90000"/>
          </a:bodyPr>
          <a:lstStyle/>
          <a:p>
            <a:r>
              <a:rPr lang="en-US" dirty="0"/>
              <a:t>Major Update – 2.10 Contingent Right to Purchase Addendum</a:t>
            </a:r>
          </a:p>
        </p:txBody>
      </p:sp>
      <p:sp>
        <p:nvSpPr>
          <p:cNvPr id="6" name="Content Placeholder 5">
            <a:extLst>
              <a:ext uri="{FF2B5EF4-FFF2-40B4-BE49-F238E27FC236}">
                <a16:creationId xmlns:a16="http://schemas.microsoft.com/office/drawing/2014/main" id="{395595AD-9D1F-C887-1952-647F0A8B0E2D}"/>
              </a:ext>
            </a:extLst>
          </p:cNvPr>
          <p:cNvSpPr>
            <a:spLocks noGrp="1"/>
          </p:cNvSpPr>
          <p:nvPr>
            <p:ph idx="1"/>
          </p:nvPr>
        </p:nvSpPr>
        <p:spPr>
          <a:xfrm>
            <a:off x="838200" y="1825624"/>
            <a:ext cx="10515600" cy="4008645"/>
          </a:xfrm>
        </p:spPr>
        <p:txBody>
          <a:bodyPr>
            <a:normAutofit/>
          </a:bodyPr>
          <a:lstStyle/>
          <a:p>
            <a:endParaRPr lang="en-US" dirty="0"/>
          </a:p>
          <a:p>
            <a:endParaRPr lang="en-US" dirty="0"/>
          </a:p>
          <a:p>
            <a:endParaRPr lang="en-US" dirty="0"/>
          </a:p>
          <a:p>
            <a:endParaRPr lang="en-US" dirty="0"/>
          </a:p>
          <a:p>
            <a:endParaRPr lang="en-US" dirty="0"/>
          </a:p>
          <a:p>
            <a:r>
              <a:rPr lang="en-US" dirty="0"/>
              <a:t>If property already under contract at time Contingent Right is signed, there is no purpose to the Section 4 Contingency Deadline, form modified to reflect that.</a:t>
            </a:r>
          </a:p>
        </p:txBody>
      </p:sp>
      <p:pic>
        <p:nvPicPr>
          <p:cNvPr id="3" name="Picture 2">
            <a:extLst>
              <a:ext uri="{FF2B5EF4-FFF2-40B4-BE49-F238E27FC236}">
                <a16:creationId xmlns:a16="http://schemas.microsoft.com/office/drawing/2014/main" id="{510212E3-C412-851F-B29E-E9FB880A6A6C}"/>
              </a:ext>
            </a:extLst>
          </p:cNvPr>
          <p:cNvPicPr>
            <a:picLocks noChangeAspect="1"/>
          </p:cNvPicPr>
          <p:nvPr/>
        </p:nvPicPr>
        <p:blipFill>
          <a:blip r:embed="rId2"/>
          <a:stretch>
            <a:fillRect/>
          </a:stretch>
        </p:blipFill>
        <p:spPr>
          <a:xfrm>
            <a:off x="838201" y="1825625"/>
            <a:ext cx="10515599" cy="2301159"/>
          </a:xfrm>
          <a:prstGeom prst="rect">
            <a:avLst/>
          </a:prstGeom>
        </p:spPr>
      </p:pic>
    </p:spTree>
    <p:extLst>
      <p:ext uri="{BB962C8B-B14F-4D97-AF65-F5344CB8AC3E}">
        <p14:creationId xmlns:p14="http://schemas.microsoft.com/office/powerpoint/2010/main" val="333152548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DD32-94AF-000F-40D0-4BFBA2C986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853EBA-C49B-2F36-4C5A-9C4A676E9B40}"/>
              </a:ext>
            </a:extLst>
          </p:cNvPr>
          <p:cNvSpPr>
            <a:spLocks noGrp="1"/>
          </p:cNvSpPr>
          <p:nvPr>
            <p:ph type="title"/>
          </p:nvPr>
        </p:nvSpPr>
        <p:spPr/>
        <p:txBody>
          <a:bodyPr>
            <a:normAutofit fontScale="90000"/>
          </a:bodyPr>
          <a:lstStyle/>
          <a:p>
            <a:r>
              <a:rPr lang="en-US" dirty="0"/>
              <a:t>Major Update – 2.10 Contingent Right to Purchase Addendum</a:t>
            </a:r>
          </a:p>
        </p:txBody>
      </p:sp>
      <p:sp>
        <p:nvSpPr>
          <p:cNvPr id="6" name="Content Placeholder 5">
            <a:extLst>
              <a:ext uri="{FF2B5EF4-FFF2-40B4-BE49-F238E27FC236}">
                <a16:creationId xmlns:a16="http://schemas.microsoft.com/office/drawing/2014/main" id="{B09E3035-2E99-1C8F-EE05-0E0C1B07E5FC}"/>
              </a:ext>
            </a:extLst>
          </p:cNvPr>
          <p:cNvSpPr>
            <a:spLocks noGrp="1"/>
          </p:cNvSpPr>
          <p:nvPr>
            <p:ph idx="1"/>
          </p:nvPr>
        </p:nvSpPr>
        <p:spPr>
          <a:xfrm>
            <a:off x="838200" y="1825624"/>
            <a:ext cx="10515600" cy="4334791"/>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Previous iteration continued all timelines as stated in the sales agreement.  Options now provided for start point of Due Diligence and Appraisal Deadlines.</a:t>
            </a:r>
          </a:p>
        </p:txBody>
      </p:sp>
      <p:pic>
        <p:nvPicPr>
          <p:cNvPr id="7" name="Picture 6">
            <a:extLst>
              <a:ext uri="{FF2B5EF4-FFF2-40B4-BE49-F238E27FC236}">
                <a16:creationId xmlns:a16="http://schemas.microsoft.com/office/drawing/2014/main" id="{9D0477EB-D269-008F-B605-9CB41F7F4622}"/>
              </a:ext>
            </a:extLst>
          </p:cNvPr>
          <p:cNvPicPr>
            <a:picLocks noChangeAspect="1"/>
          </p:cNvPicPr>
          <p:nvPr/>
        </p:nvPicPr>
        <p:blipFill>
          <a:blip r:embed="rId2"/>
          <a:stretch>
            <a:fillRect/>
          </a:stretch>
        </p:blipFill>
        <p:spPr>
          <a:xfrm>
            <a:off x="909015" y="1825624"/>
            <a:ext cx="10364529" cy="2865645"/>
          </a:xfrm>
          <a:prstGeom prst="rect">
            <a:avLst/>
          </a:prstGeom>
        </p:spPr>
      </p:pic>
    </p:spTree>
    <p:extLst>
      <p:ext uri="{BB962C8B-B14F-4D97-AF65-F5344CB8AC3E}">
        <p14:creationId xmlns:p14="http://schemas.microsoft.com/office/powerpoint/2010/main" val="332311707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52E4D-5D05-39E8-BE4D-A6DD1E79B179}"/>
              </a:ext>
            </a:extLst>
          </p:cNvPr>
          <p:cNvSpPr>
            <a:spLocks noGrp="1"/>
          </p:cNvSpPr>
          <p:nvPr>
            <p:ph type="title"/>
          </p:nvPr>
        </p:nvSpPr>
        <p:spPr/>
        <p:txBody>
          <a:bodyPr>
            <a:normAutofit fontScale="90000"/>
          </a:bodyPr>
          <a:lstStyle/>
          <a:p>
            <a:r>
              <a:rPr lang="en-US" dirty="0"/>
              <a:t>New Form – 4.5 Short Sale Addendum</a:t>
            </a:r>
          </a:p>
        </p:txBody>
      </p:sp>
      <p:pic>
        <p:nvPicPr>
          <p:cNvPr id="8" name="Picture 7">
            <a:extLst>
              <a:ext uri="{FF2B5EF4-FFF2-40B4-BE49-F238E27FC236}">
                <a16:creationId xmlns:a16="http://schemas.microsoft.com/office/drawing/2014/main" id="{CC1D968B-1DD7-18A6-9DA8-62ABF659F3F2}"/>
              </a:ext>
            </a:extLst>
          </p:cNvPr>
          <p:cNvPicPr>
            <a:picLocks noChangeAspect="1"/>
          </p:cNvPicPr>
          <p:nvPr/>
        </p:nvPicPr>
        <p:blipFill>
          <a:blip r:embed="rId2"/>
          <a:stretch>
            <a:fillRect/>
          </a:stretch>
        </p:blipFill>
        <p:spPr>
          <a:xfrm>
            <a:off x="838200" y="1825625"/>
            <a:ext cx="10598339" cy="3263210"/>
          </a:xfrm>
          <a:prstGeom prst="rect">
            <a:avLst/>
          </a:prstGeom>
        </p:spPr>
      </p:pic>
      <p:pic>
        <p:nvPicPr>
          <p:cNvPr id="10" name="Picture 9">
            <a:extLst>
              <a:ext uri="{FF2B5EF4-FFF2-40B4-BE49-F238E27FC236}">
                <a16:creationId xmlns:a16="http://schemas.microsoft.com/office/drawing/2014/main" id="{1B19A2A9-E82B-714D-2855-CC3C4FCF30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395" y1="21622" x2="44186" y2="24775"/>
                      </a14:backgroundRemoval>
                    </a14:imgEffect>
                  </a14:imgLayer>
                </a14:imgProps>
              </a:ext>
            </a:extLst>
          </a:blip>
          <a:stretch>
            <a:fillRect/>
          </a:stretch>
        </p:blipFill>
        <p:spPr>
          <a:xfrm>
            <a:off x="4185944" y="6070155"/>
            <a:ext cx="789279" cy="814976"/>
          </a:xfrm>
          <a:prstGeom prst="rect">
            <a:avLst/>
          </a:prstGeom>
        </p:spPr>
      </p:pic>
      <p:pic>
        <p:nvPicPr>
          <p:cNvPr id="12" name="Picture 11">
            <a:extLst>
              <a:ext uri="{FF2B5EF4-FFF2-40B4-BE49-F238E27FC236}">
                <a16:creationId xmlns:a16="http://schemas.microsoft.com/office/drawing/2014/main" id="{9ED0672D-0275-B276-415D-F6F7098D77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1197" y1="23381" x2="40141" y2="24460"/>
                        <a14:foregroundMark x1="49648" y1="30935" x2="53169" y2="25899"/>
                        <a14:foregroundMark x1="28521" y1="35252" x2="46831" y2="25540"/>
                        <a14:foregroundMark x1="46831" y1="25540" x2="70423" y2="33453"/>
                        <a14:foregroundMark x1="70423" y1="33453" x2="29577" y2="34892"/>
                        <a14:foregroundMark x1="39789" y1="26619" x2="57042" y2="24460"/>
                        <a14:foregroundMark x1="33099" y1="41367" x2="63028" y2="39928"/>
                        <a14:foregroundMark x1="20775" y1="39209" x2="70070" y2="41367"/>
                        <a14:foregroundMark x1="70070" y1="41367" x2="18662" y2="40288"/>
                        <a14:foregroundMark x1="71831" y1="39928" x2="74648" y2="40647"/>
                        <a14:foregroundMark x1="73944" y1="45324" x2="72887" y2="67266"/>
                        <a14:foregroundMark x1="72887" y1="67266" x2="75000" y2="44964"/>
                        <a14:foregroundMark x1="49648" y1="43165" x2="51056" y2="81295"/>
                        <a14:foregroundMark x1="26761" y1="80935" x2="28873" y2="42806"/>
                        <a14:foregroundMark x1="73239" y1="82374" x2="75352" y2="68705"/>
                        <a14:foregroundMark x1="20423" y1="85252" x2="65493" y2="83453"/>
                        <a14:foregroundMark x1="65493" y1="83453" x2="44366" y2="88489"/>
                        <a14:foregroundMark x1="44366" y1="88489" x2="17958" y2="87770"/>
                        <a14:foregroundMark x1="23944" y1="83094" x2="38380" y2="82374"/>
                        <a14:foregroundMark x1="63380" y1="88489" x2="76761" y2="88129"/>
                      </a14:backgroundRemoval>
                    </a14:imgEffect>
                  </a14:imgLayer>
                </a14:imgProps>
              </a:ext>
            </a:extLst>
          </a:blip>
          <a:stretch>
            <a:fillRect/>
          </a:stretch>
        </p:blipFill>
        <p:spPr>
          <a:xfrm>
            <a:off x="5134868" y="4806476"/>
            <a:ext cx="2293453" cy="2245000"/>
          </a:xfrm>
          <a:prstGeom prst="rect">
            <a:avLst/>
          </a:prstGeom>
        </p:spPr>
      </p:pic>
    </p:spTree>
    <p:extLst>
      <p:ext uri="{BB962C8B-B14F-4D97-AF65-F5344CB8AC3E}">
        <p14:creationId xmlns:p14="http://schemas.microsoft.com/office/powerpoint/2010/main" val="106020122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48146-1F82-3855-7148-05D0AC33F7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DF2381-6AC5-F160-DDD8-3F87FE9BF62C}"/>
              </a:ext>
            </a:extLst>
          </p:cNvPr>
          <p:cNvSpPr>
            <a:spLocks noGrp="1"/>
          </p:cNvSpPr>
          <p:nvPr>
            <p:ph type="title"/>
          </p:nvPr>
        </p:nvSpPr>
        <p:spPr/>
        <p:txBody>
          <a:bodyPr>
            <a:normAutofit fontScale="90000"/>
          </a:bodyPr>
          <a:lstStyle/>
          <a:p>
            <a:r>
              <a:rPr lang="en-US" dirty="0"/>
              <a:t>New Form – 4.5 Short Sale Addendum</a:t>
            </a:r>
          </a:p>
        </p:txBody>
      </p:sp>
      <p:sp>
        <p:nvSpPr>
          <p:cNvPr id="6" name="Content Placeholder 5">
            <a:extLst>
              <a:ext uri="{FF2B5EF4-FFF2-40B4-BE49-F238E27FC236}">
                <a16:creationId xmlns:a16="http://schemas.microsoft.com/office/drawing/2014/main" id="{8E00C9EB-BA53-930C-7B35-A22180C8A8A4}"/>
              </a:ext>
            </a:extLst>
          </p:cNvPr>
          <p:cNvSpPr>
            <a:spLocks noGrp="1"/>
          </p:cNvSpPr>
          <p:nvPr>
            <p:ph idx="1"/>
          </p:nvPr>
        </p:nvSpPr>
        <p:spPr>
          <a:xfrm>
            <a:off x="838200" y="1825624"/>
            <a:ext cx="10515600" cy="4334791"/>
          </a:xfrm>
        </p:spPr>
        <p:txBody>
          <a:bodyPr/>
          <a:lstStyle/>
          <a:p>
            <a:endParaRPr lang="en-US" dirty="0"/>
          </a:p>
          <a:p>
            <a:endParaRPr lang="en-US" dirty="0"/>
          </a:p>
          <a:p>
            <a:endParaRPr lang="en-US" dirty="0"/>
          </a:p>
          <a:p>
            <a:endParaRPr lang="en-US" dirty="0"/>
          </a:p>
          <a:p>
            <a:endParaRPr lang="en-US" dirty="0"/>
          </a:p>
          <a:p>
            <a:r>
              <a:rPr lang="en-US" dirty="0"/>
              <a:t>In a short sale, there could be several lienholders who all need to sign off on the sale.  They are not obligated nor is it guaranteed that they will sign off on the sale.</a:t>
            </a:r>
          </a:p>
        </p:txBody>
      </p:sp>
      <p:pic>
        <p:nvPicPr>
          <p:cNvPr id="3" name="Picture 2">
            <a:extLst>
              <a:ext uri="{FF2B5EF4-FFF2-40B4-BE49-F238E27FC236}">
                <a16:creationId xmlns:a16="http://schemas.microsoft.com/office/drawing/2014/main" id="{32937753-0580-B7DD-D826-03F20852DA60}"/>
              </a:ext>
            </a:extLst>
          </p:cNvPr>
          <p:cNvPicPr>
            <a:picLocks noChangeAspect="1"/>
          </p:cNvPicPr>
          <p:nvPr/>
        </p:nvPicPr>
        <p:blipFill>
          <a:blip r:embed="rId2"/>
          <a:stretch>
            <a:fillRect/>
          </a:stretch>
        </p:blipFill>
        <p:spPr>
          <a:xfrm>
            <a:off x="737566" y="1828799"/>
            <a:ext cx="10819452" cy="2385391"/>
          </a:xfrm>
          <a:prstGeom prst="rect">
            <a:avLst/>
          </a:prstGeom>
        </p:spPr>
      </p:pic>
      <p:pic>
        <p:nvPicPr>
          <p:cNvPr id="7" name="Graphic 6" descr="Comment Dislike outline">
            <a:extLst>
              <a:ext uri="{FF2B5EF4-FFF2-40B4-BE49-F238E27FC236}">
                <a16:creationId xmlns:a16="http://schemas.microsoft.com/office/drawing/2014/main" id="{14158379-26F1-E4BC-61AB-FC865E5D10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4064" y="5628379"/>
            <a:ext cx="1329928" cy="1329928"/>
          </a:xfrm>
          <a:prstGeom prst="rect">
            <a:avLst/>
          </a:prstGeom>
        </p:spPr>
      </p:pic>
      <p:pic>
        <p:nvPicPr>
          <p:cNvPr id="10" name="Graphic 9" descr="Comment Like outline">
            <a:extLst>
              <a:ext uri="{FF2B5EF4-FFF2-40B4-BE49-F238E27FC236}">
                <a16:creationId xmlns:a16="http://schemas.microsoft.com/office/drawing/2014/main" id="{69622F6F-1A50-D376-EA95-3C3BB337A9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8899" y="5788641"/>
            <a:ext cx="1169666" cy="1169666"/>
          </a:xfrm>
          <a:prstGeom prst="rect">
            <a:avLst/>
          </a:prstGeom>
        </p:spPr>
      </p:pic>
      <p:pic>
        <p:nvPicPr>
          <p:cNvPr id="11" name="Graphic 10" descr="Comment Like outline">
            <a:extLst>
              <a:ext uri="{FF2B5EF4-FFF2-40B4-BE49-F238E27FC236}">
                <a16:creationId xmlns:a16="http://schemas.microsoft.com/office/drawing/2014/main" id="{CED1B396-B8A3-636B-DD6B-B3F82B8F24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54163" flipH="1">
            <a:off x="4343009" y="5947839"/>
            <a:ext cx="1169666" cy="1169666"/>
          </a:xfrm>
          <a:prstGeom prst="rect">
            <a:avLst/>
          </a:prstGeom>
        </p:spPr>
      </p:pic>
      <p:pic>
        <p:nvPicPr>
          <p:cNvPr id="12" name="Graphic 11" descr="Comment Like outline">
            <a:extLst>
              <a:ext uri="{FF2B5EF4-FFF2-40B4-BE49-F238E27FC236}">
                <a16:creationId xmlns:a16="http://schemas.microsoft.com/office/drawing/2014/main" id="{6A4765A6-8019-2C1E-1855-E385CB550B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07127">
            <a:off x="3544726" y="6075471"/>
            <a:ext cx="914401" cy="914401"/>
          </a:xfrm>
          <a:prstGeom prst="rect">
            <a:avLst/>
          </a:prstGeom>
        </p:spPr>
      </p:pic>
    </p:spTree>
    <p:extLst>
      <p:ext uri="{BB962C8B-B14F-4D97-AF65-F5344CB8AC3E}">
        <p14:creationId xmlns:p14="http://schemas.microsoft.com/office/powerpoint/2010/main" val="87314738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E5AE-4F11-BB4A-D0CB-A5597BE899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8BF7DD-F4B9-B249-7D8C-4629EA3C6F24}"/>
              </a:ext>
            </a:extLst>
          </p:cNvPr>
          <p:cNvSpPr>
            <a:spLocks noGrp="1"/>
          </p:cNvSpPr>
          <p:nvPr>
            <p:ph type="title"/>
          </p:nvPr>
        </p:nvSpPr>
        <p:spPr/>
        <p:txBody>
          <a:bodyPr>
            <a:normAutofit fontScale="90000"/>
          </a:bodyPr>
          <a:lstStyle/>
          <a:p>
            <a:r>
              <a:rPr lang="en-US" dirty="0"/>
              <a:t>New Form – 4.5 Short Sale Addendum</a:t>
            </a:r>
          </a:p>
        </p:txBody>
      </p:sp>
      <p:sp>
        <p:nvSpPr>
          <p:cNvPr id="6" name="Content Placeholder 5">
            <a:extLst>
              <a:ext uri="{FF2B5EF4-FFF2-40B4-BE49-F238E27FC236}">
                <a16:creationId xmlns:a16="http://schemas.microsoft.com/office/drawing/2014/main" id="{C960127D-8B48-A455-080C-25B5B57CDC99}"/>
              </a:ext>
            </a:extLst>
          </p:cNvPr>
          <p:cNvSpPr>
            <a:spLocks noGrp="1"/>
          </p:cNvSpPr>
          <p:nvPr>
            <p:ph idx="1"/>
          </p:nvPr>
        </p:nvSpPr>
        <p:spPr>
          <a:xfrm>
            <a:off x="838200" y="1825624"/>
            <a:ext cx="10515600" cy="4452627"/>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sz="2000" dirty="0"/>
              <a:t>When the lien holders all approve, Seller has the ability to “approve” the terms and tell Buyer about it.  If Seller doesn’t approve the terms, Buyer has an endless right of termination.  </a:t>
            </a:r>
          </a:p>
          <a:p>
            <a:r>
              <a:rPr lang="en-US" sz="2000" dirty="0"/>
              <a:t>If the deadline hits without approval, everybody can back out of the deal.</a:t>
            </a:r>
          </a:p>
        </p:txBody>
      </p:sp>
      <p:pic>
        <p:nvPicPr>
          <p:cNvPr id="4" name="Picture 3">
            <a:extLst>
              <a:ext uri="{FF2B5EF4-FFF2-40B4-BE49-F238E27FC236}">
                <a16:creationId xmlns:a16="http://schemas.microsoft.com/office/drawing/2014/main" id="{BF99E5D7-23F7-AF65-4E7E-A4446F5F8B51}"/>
              </a:ext>
            </a:extLst>
          </p:cNvPr>
          <p:cNvPicPr>
            <a:picLocks noChangeAspect="1"/>
          </p:cNvPicPr>
          <p:nvPr/>
        </p:nvPicPr>
        <p:blipFill>
          <a:blip r:embed="rId2"/>
          <a:stretch>
            <a:fillRect/>
          </a:stretch>
        </p:blipFill>
        <p:spPr>
          <a:xfrm>
            <a:off x="752268" y="1919909"/>
            <a:ext cx="10734118" cy="2821056"/>
          </a:xfrm>
          <a:prstGeom prst="rect">
            <a:avLst/>
          </a:prstGeom>
        </p:spPr>
      </p:pic>
    </p:spTree>
    <p:extLst>
      <p:ext uri="{BB962C8B-B14F-4D97-AF65-F5344CB8AC3E}">
        <p14:creationId xmlns:p14="http://schemas.microsoft.com/office/powerpoint/2010/main" val="3411445576"/>
      </p:ext>
    </p:extLst>
  </p:cSld>
  <p:clrMapOvr>
    <a:masterClrMapping/>
  </p:clrMapOvr>
  <p:transition spd="med">
    <p:pull/>
  </p:transition>
</p:sld>
</file>

<file path=ppt/theme/theme1.xml><?xml version="1.0" encoding="utf-8"?>
<a:theme xmlns:a="http://schemas.openxmlformats.org/drawingml/2006/main" name="Office Theme">
  <a:themeElements>
    <a:clrScheme name="Oregon REALTORS Branding">
      <a:dk1>
        <a:srgbClr val="02286F"/>
      </a:dk1>
      <a:lt1>
        <a:srgbClr val="E4F2F2"/>
      </a:lt1>
      <a:dk2>
        <a:srgbClr val="001437"/>
      </a:dk2>
      <a:lt2>
        <a:srgbClr val="E4F2F2"/>
      </a:lt2>
      <a:accent1>
        <a:srgbClr val="0455AE"/>
      </a:accent1>
      <a:accent2>
        <a:srgbClr val="D3EAEE"/>
      </a:accent2>
      <a:accent3>
        <a:srgbClr val="68813A"/>
      </a:accent3>
      <a:accent4>
        <a:srgbClr val="FED16F"/>
      </a:accent4>
      <a:accent5>
        <a:srgbClr val="0455AE"/>
      </a:accent5>
      <a:accent6>
        <a:srgbClr val="D3EAEE"/>
      </a:accent6>
      <a:hlink>
        <a:srgbClr val="1565FA"/>
      </a:hlink>
      <a:folHlink>
        <a:srgbClr val="011E53"/>
      </a:folHlink>
    </a:clrScheme>
    <a:fontScheme name="Oregon REALTORS Branded Fonts">
      <a:majorFont>
        <a:latin typeface="Taviraj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2D667B0848049B01B10B6152E3283" ma:contentTypeVersion="19" ma:contentTypeDescription="Create a new document." ma:contentTypeScope="" ma:versionID="9b97961ec53e8daa54dba7081d98ce94">
  <xsd:schema xmlns:xsd="http://www.w3.org/2001/XMLSchema" xmlns:xs="http://www.w3.org/2001/XMLSchema" xmlns:p="http://schemas.microsoft.com/office/2006/metadata/properties" xmlns:ns2="8bb3e961-2b06-49e3-91b6-0c4af46be875" xmlns:ns3="822fc10d-86d9-4251-9463-d04aa2965493" targetNamespace="http://schemas.microsoft.com/office/2006/metadata/properties" ma:root="true" ma:fieldsID="818a59a10a116d748a43be7b8869bf94" ns2:_="" ns3:_="">
    <xsd:import namespace="8bb3e961-2b06-49e3-91b6-0c4af46be875"/>
    <xsd:import namespace="822fc10d-86d9-4251-9463-d04aa29654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3e961-2b06-49e3-91b6-0c4af46be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6a0f401-7279-48eb-8eac-b5c621c1a3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2fc10d-86d9-4251-9463-d04aa296549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8f448d-97bb-42d3-b167-fb8918a3a2c6}" ma:internalName="TaxCatchAll" ma:showField="CatchAllData" ma:web="822fc10d-86d9-4251-9463-d04aa29654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2fc10d-86d9-4251-9463-d04aa2965493" xsi:nil="true"/>
    <lcf76f155ced4ddcb4097134ff3c332f xmlns="8bb3e961-2b06-49e3-91b6-0c4af46be8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1AC4A-9D37-4483-9DF0-8F6B6710A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3e961-2b06-49e3-91b6-0c4af46be875"/>
    <ds:schemaRef ds:uri="822fc10d-86d9-4251-9463-d04aa2965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79A96-593F-440C-88EB-E293FD6B72CE}">
  <ds:schemaRefs>
    <ds:schemaRef ds:uri="http://schemas.microsoft.com/sharepoint/v3/contenttype/forms"/>
  </ds:schemaRefs>
</ds:datastoreItem>
</file>

<file path=customXml/itemProps3.xml><?xml version="1.0" encoding="utf-8"?>
<ds:datastoreItem xmlns:ds="http://schemas.openxmlformats.org/officeDocument/2006/customXml" ds:itemID="{7322312E-9DC6-403E-B5FB-18E4A5751DA7}">
  <ds:schemaRefs>
    <ds:schemaRef ds:uri="http://schemas.microsoft.com/office/2006/metadata/properties"/>
    <ds:schemaRef ds:uri="http://schemas.microsoft.com/office/infopath/2007/PartnerControls"/>
    <ds:schemaRef ds:uri="822fc10d-86d9-4251-9463-d04aa2965493"/>
    <ds:schemaRef ds:uri="8bb3e961-2b06-49e3-91b6-0c4af46be875"/>
  </ds:schemaRefs>
</ds:datastoreItem>
</file>

<file path=docProps/app.xml><?xml version="1.0" encoding="utf-8"?>
<Properties xmlns="http://schemas.openxmlformats.org/officeDocument/2006/extended-properties" xmlns:vt="http://schemas.openxmlformats.org/officeDocument/2006/docPropsVTypes">
  <TotalTime>13910</TotalTime>
  <Words>776</Words>
  <Application>Microsoft Office PowerPoint</Application>
  <PresentationFormat>Widescreen</PresentationFormat>
  <Paragraphs>148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Taviraj Light</vt:lpstr>
      <vt:lpstr>Montserrat</vt:lpstr>
      <vt:lpstr>Arial</vt:lpstr>
      <vt:lpstr>Aptos</vt:lpstr>
      <vt:lpstr>Office Theme</vt:lpstr>
      <vt:lpstr>January 2025 Updates to Oregon REALTORS® Forms</vt:lpstr>
      <vt:lpstr>2025 Updates</vt:lpstr>
      <vt:lpstr>Major Update – 4.4A Delivery &amp; Receipt of Association Documents</vt:lpstr>
      <vt:lpstr>Major Update – 4.4A Delivery &amp; Receipt of Association Documents</vt:lpstr>
      <vt:lpstr>Major Update – 2.10 Contingent Right to Purchase Addendum</vt:lpstr>
      <vt:lpstr>Major Update – 2.10 Contingent Right to Purchase Addendum</vt:lpstr>
      <vt:lpstr>New Form – 4.5 Short Sale Addendum</vt:lpstr>
      <vt:lpstr>New Form – 4.5 Short Sale Addendum</vt:lpstr>
      <vt:lpstr>New Form – 4.5 Short Sale Addendum</vt:lpstr>
      <vt:lpstr>New Form – 4.5 Short Sale Addendum</vt:lpstr>
      <vt:lpstr>New Form – 4.5 Short Sale Addendum</vt:lpstr>
      <vt:lpstr>Minor Update – 1.1-1.5 Sale Agreements</vt:lpstr>
      <vt:lpstr>Minor Update – 1.1-1.5 Sale Agreements</vt:lpstr>
      <vt:lpstr>Minor Update – 1.2 Commercial PSA</vt:lpstr>
      <vt:lpstr>Minor Update – 2.11 Notice of Intent</vt:lpstr>
      <vt:lpstr>Minor Update – 2.11 Notice of Intent</vt:lpstr>
      <vt:lpstr>Minor Update – 4.4 Association Addendum</vt:lpstr>
      <vt:lpstr>Minor Update – 4.4 Association Addendum</vt:lpstr>
      <vt:lpstr>Minor Update – 4.4 Association Addendum</vt:lpstr>
      <vt:lpstr>Minor Update – 9.3-9.4A Agency Agreements</vt:lpstr>
      <vt:lpstr>Minor Update – 9.3-9.4A Agency Agreements</vt:lpstr>
      <vt:lpstr>Minor Update – 9.4 Buyer Representation Agreement</vt:lpstr>
      <vt:lpstr>Minor Update – 9.11 Broker Referral Agreement</vt:lpstr>
      <vt:lpstr>Minor Update – 10.1 Buyer Advisory</vt:lpstr>
      <vt:lpstr>Minor Update – 10.2 Seller Advisory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Caulder</dc:creator>
  <cp:lastModifiedBy>Nicholas Peasley</cp:lastModifiedBy>
  <cp:revision>5</cp:revision>
  <dcterms:created xsi:type="dcterms:W3CDTF">2024-03-27T02:19:25Z</dcterms:created>
  <dcterms:modified xsi:type="dcterms:W3CDTF">2024-12-19T16:18:06Z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0x010100FE92D667B0848049B01B10B6152E3283</vt:lpwstr>
  </property>
  <property fmtid="{D5CDD505-2E9C-101B-9397-08002B2CF9AE}" pid="3" name="MediaServiceImageTags">
    <vt:lpwstr/>
  </property>
</Properties>
</file>