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1">
  <p:sldMasterIdLst>
    <p:sldMasterId id="2147483660" r:id="rId4"/>
  </p:sldMasterIdLst>
  <p:notesMasterIdLst>
    <p:notesMasterId r:id="rId44"/>
  </p:notesMasterIdLst>
  <p:sldIdLst>
    <p:sldId id="257" r:id="rId5"/>
    <p:sldId id="298" r:id="rId6"/>
    <p:sldId id="299" r:id="rId7"/>
    <p:sldId id="300" r:id="rId8"/>
    <p:sldId id="301" r:id="rId9"/>
    <p:sldId id="327" r:id="rId10"/>
    <p:sldId id="302" r:id="rId11"/>
    <p:sldId id="328" r:id="rId12"/>
    <p:sldId id="329" r:id="rId13"/>
    <p:sldId id="330" r:id="rId14"/>
    <p:sldId id="331" r:id="rId15"/>
    <p:sldId id="303" r:id="rId16"/>
    <p:sldId id="304" r:id="rId17"/>
    <p:sldId id="332" r:id="rId18"/>
    <p:sldId id="305" r:id="rId19"/>
    <p:sldId id="333" r:id="rId20"/>
    <p:sldId id="306" r:id="rId21"/>
    <p:sldId id="334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6" r:id="rId30"/>
    <p:sldId id="317" r:id="rId31"/>
    <p:sldId id="318" r:id="rId32"/>
    <p:sldId id="335" r:id="rId33"/>
    <p:sldId id="320" r:id="rId34"/>
    <p:sldId id="336" r:id="rId35"/>
    <p:sldId id="321" r:id="rId36"/>
    <p:sldId id="322" r:id="rId37"/>
    <p:sldId id="337" r:id="rId38"/>
    <p:sldId id="338" r:id="rId39"/>
    <p:sldId id="323" r:id="rId40"/>
    <p:sldId id="324" r:id="rId41"/>
    <p:sldId id="325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1pPr>
    <a:lvl2pPr marL="410147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2pPr>
    <a:lvl3pPr marL="820295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3pPr>
    <a:lvl4pPr marL="1230442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4pPr>
    <a:lvl5pPr marL="1640589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5pPr>
    <a:lvl6pPr marL="2050736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6pPr>
    <a:lvl7pPr marL="2460885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7pPr>
    <a:lvl8pPr marL="2871031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8pPr>
    <a:lvl9pPr marL="3281178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26"/>
    <a:srgbClr val="3D3010"/>
    <a:srgbClr val="403111"/>
    <a:srgbClr val="F0B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3401F0-C5EC-4F06-8A8E-79CA7A1D74B6}" v="77" dt="2023-08-02T15:17:41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Peasley" userId="5b465df7-a348-4f33-a247-a0df16ae23c7" providerId="ADAL" clId="{B83401F0-C5EC-4F06-8A8E-79CA7A1D74B6}"/>
    <pc:docChg chg="undo custSel addSld delSld modSld sldOrd">
      <pc:chgData name="Nicholas Peasley" userId="5b465df7-a348-4f33-a247-a0df16ae23c7" providerId="ADAL" clId="{B83401F0-C5EC-4F06-8A8E-79CA7A1D74B6}" dt="2023-08-04T15:11:17.263" v="15610" actId="20577"/>
      <pc:docMkLst>
        <pc:docMk/>
      </pc:docMkLst>
      <pc:sldChg chg="addSp delSp modSp mod">
        <pc:chgData name="Nicholas Peasley" userId="5b465df7-a348-4f33-a247-a0df16ae23c7" providerId="ADAL" clId="{B83401F0-C5EC-4F06-8A8E-79CA7A1D74B6}" dt="2023-08-01T18:01:39.898" v="63" actId="20577"/>
        <pc:sldMkLst>
          <pc:docMk/>
          <pc:sldMk cId="3595667692" sldId="257"/>
        </pc:sldMkLst>
        <pc:spChg chg="add del mod">
          <ac:chgData name="Nicholas Peasley" userId="5b465df7-a348-4f33-a247-a0df16ae23c7" providerId="ADAL" clId="{B83401F0-C5EC-4F06-8A8E-79CA7A1D74B6}" dt="2023-08-01T17:59:58.731" v="2" actId="931"/>
          <ac:spMkLst>
            <pc:docMk/>
            <pc:sldMk cId="3595667692" sldId="257"/>
            <ac:spMk id="3" creationId="{685C1EAA-0BE8-0E4F-B53C-D7B6F41FD0CE}"/>
          </ac:spMkLst>
        </pc:spChg>
        <pc:spChg chg="mod">
          <ac:chgData name="Nicholas Peasley" userId="5b465df7-a348-4f33-a247-a0df16ae23c7" providerId="ADAL" clId="{B83401F0-C5EC-4F06-8A8E-79CA7A1D74B6}" dt="2023-08-01T18:01:39.898" v="63" actId="20577"/>
          <ac:spMkLst>
            <pc:docMk/>
            <pc:sldMk cId="3595667692" sldId="257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18:00:22.127" v="45" actId="26606"/>
          <ac:picMkLst>
            <pc:docMk/>
            <pc:sldMk cId="3595667692" sldId="257"/>
            <ac:picMk id="6" creationId="{930A0FEA-65DC-F492-7B02-5030B0849EE2}"/>
          </ac:picMkLst>
        </pc:picChg>
        <pc:picChg chg="add del">
          <ac:chgData name="Nicholas Peasley" userId="5b465df7-a348-4f33-a247-a0df16ae23c7" providerId="ADAL" clId="{B83401F0-C5EC-4F06-8A8E-79CA7A1D74B6}" dt="2023-08-01T18:00:05.838" v="4" actId="22"/>
          <ac:picMkLst>
            <pc:docMk/>
            <pc:sldMk cId="3595667692" sldId="257"/>
            <ac:picMk id="8" creationId="{6408FF1E-6F1F-3C46-A91B-AAFF7FA575E5}"/>
          </ac:picMkLst>
        </pc:picChg>
        <pc:picChg chg="del">
          <ac:chgData name="Nicholas Peasley" userId="5b465df7-a348-4f33-a247-a0df16ae23c7" providerId="ADAL" clId="{B83401F0-C5EC-4F06-8A8E-79CA7A1D74B6}" dt="2023-08-01T17:59:26.427" v="1" actId="478"/>
          <ac:picMkLst>
            <pc:docMk/>
            <pc:sldMk cId="3595667692" sldId="257"/>
            <ac:picMk id="10" creationId="{69601F80-5D18-97A0-CEB7-6E0882434D1A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539794493" sldId="298"/>
        </pc:sldMkLst>
      </pc:sldChg>
      <pc:sldChg chg="addSp delSp modSp add mod">
        <pc:chgData name="Nicholas Peasley" userId="5b465df7-a348-4f33-a247-a0df16ae23c7" providerId="ADAL" clId="{B83401F0-C5EC-4F06-8A8E-79CA7A1D74B6}" dt="2023-08-01T18:13:14.252" v="646" actId="20577"/>
        <pc:sldMkLst>
          <pc:docMk/>
          <pc:sldMk cId="540112285" sldId="298"/>
        </pc:sldMkLst>
        <pc:spChg chg="add mod">
          <ac:chgData name="Nicholas Peasley" userId="5b465df7-a348-4f33-a247-a0df16ae23c7" providerId="ADAL" clId="{B83401F0-C5EC-4F06-8A8E-79CA7A1D74B6}" dt="2023-08-01T18:13:14.252" v="646" actId="20577"/>
          <ac:spMkLst>
            <pc:docMk/>
            <pc:sldMk cId="540112285" sldId="298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8:04:40.003" v="74" actId="20577"/>
          <ac:spMkLst>
            <pc:docMk/>
            <pc:sldMk cId="540112285" sldId="298"/>
            <ac:spMk id="4" creationId="{0E226CC8-0817-82D2-507C-247C0BF50971}"/>
          </ac:spMkLst>
        </pc:spChg>
        <pc:picChg chg="del">
          <ac:chgData name="Nicholas Peasley" userId="5b465df7-a348-4f33-a247-a0df16ae23c7" providerId="ADAL" clId="{B83401F0-C5EC-4F06-8A8E-79CA7A1D74B6}" dt="2023-08-01T18:04:33.314" v="65" actId="478"/>
          <ac:picMkLst>
            <pc:docMk/>
            <pc:sldMk cId="540112285" sldId="298"/>
            <ac:picMk id="6" creationId="{930A0FEA-65DC-F492-7B02-5030B0849EE2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418316938" sldId="299"/>
        </pc:sldMkLst>
      </pc:sldChg>
      <pc:sldChg chg="addSp delSp modSp add mod">
        <pc:chgData name="Nicholas Peasley" userId="5b465df7-a348-4f33-a247-a0df16ae23c7" providerId="ADAL" clId="{B83401F0-C5EC-4F06-8A8E-79CA7A1D74B6}" dt="2023-08-02T15:17:41.896" v="15600" actId="20577"/>
        <pc:sldMkLst>
          <pc:docMk/>
          <pc:sldMk cId="2766956289" sldId="299"/>
        </pc:sldMkLst>
        <pc:spChg chg="add del mod">
          <ac:chgData name="Nicholas Peasley" userId="5b465df7-a348-4f33-a247-a0df16ae23c7" providerId="ADAL" clId="{B83401F0-C5EC-4F06-8A8E-79CA7A1D74B6}" dt="2023-08-01T18:19:17.255" v="1557" actId="26606"/>
          <ac:spMkLst>
            <pc:docMk/>
            <pc:sldMk cId="2766956289" sldId="299"/>
            <ac:spMk id="2" creationId="{E75F4A43-B163-1243-F590-2B6F53D00DB5}"/>
          </ac:spMkLst>
        </pc:spChg>
        <pc:spChg chg="del mod">
          <ac:chgData name="Nicholas Peasley" userId="5b465df7-a348-4f33-a247-a0df16ae23c7" providerId="ADAL" clId="{B83401F0-C5EC-4F06-8A8E-79CA7A1D74B6}" dt="2023-08-01T18:16:50.100" v="1185" actId="26606"/>
          <ac:spMkLst>
            <pc:docMk/>
            <pc:sldMk cId="2766956289" sldId="299"/>
            <ac:spMk id="3" creationId="{380FAFFA-85AE-04B3-1F87-9F6D90F901FC}"/>
          </ac:spMkLst>
        </pc:spChg>
        <pc:graphicFrameChg chg="add del mod">
          <ac:chgData name="Nicholas Peasley" userId="5b465df7-a348-4f33-a247-a0df16ae23c7" providerId="ADAL" clId="{B83401F0-C5EC-4F06-8A8E-79CA7A1D74B6}" dt="2023-08-01T18:18:17.839" v="1199" actId="11529"/>
          <ac:graphicFrameMkLst>
            <pc:docMk/>
            <pc:sldMk cId="2766956289" sldId="299"/>
            <ac:graphicFrameMk id="6" creationId="{01F586F1-26ED-9C96-B323-C4D504033322}"/>
          </ac:graphicFrameMkLst>
        </pc:graphicFrameChg>
        <pc:graphicFrameChg chg="add mod">
          <ac:chgData name="Nicholas Peasley" userId="5b465df7-a348-4f33-a247-a0df16ae23c7" providerId="ADAL" clId="{B83401F0-C5EC-4F06-8A8E-79CA7A1D74B6}" dt="2023-08-02T15:17:41.896" v="15600" actId="20577"/>
          <ac:graphicFrameMkLst>
            <pc:docMk/>
            <pc:sldMk cId="2766956289" sldId="299"/>
            <ac:graphicFrameMk id="7" creationId="{A4895772-614B-741B-31BF-63B4912289F9}"/>
          </ac:graphicFrameMkLst>
        </pc:graphicFrameChg>
      </pc:sldChg>
      <pc:sldChg chg="modSp add mod ord">
        <pc:chgData name="Nicholas Peasley" userId="5b465df7-a348-4f33-a247-a0df16ae23c7" providerId="ADAL" clId="{B83401F0-C5EC-4F06-8A8E-79CA7A1D74B6}" dt="2023-08-01T18:30:49.829" v="2082" actId="20577"/>
        <pc:sldMkLst>
          <pc:docMk/>
          <pc:sldMk cId="666157838" sldId="300"/>
        </pc:sldMkLst>
        <pc:spChg chg="mod">
          <ac:chgData name="Nicholas Peasley" userId="5b465df7-a348-4f33-a247-a0df16ae23c7" providerId="ADAL" clId="{B83401F0-C5EC-4F06-8A8E-79CA7A1D74B6}" dt="2023-08-01T18:30:25.209" v="2032" actId="20577"/>
          <ac:spMkLst>
            <pc:docMk/>
            <pc:sldMk cId="666157838" sldId="300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8:30:49.829" v="2082" actId="20577"/>
          <ac:spMkLst>
            <pc:docMk/>
            <pc:sldMk cId="666157838" sldId="300"/>
            <ac:spMk id="4" creationId="{0E226CC8-0817-82D2-507C-247C0BF50971}"/>
          </ac:spMkLst>
        </pc:sp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993155307" sldId="300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363779118" sldId="301"/>
        </pc:sldMkLst>
      </pc:sldChg>
      <pc:sldChg chg="addSp delSp modSp add mod">
        <pc:chgData name="Nicholas Peasley" userId="5b465df7-a348-4f33-a247-a0df16ae23c7" providerId="ADAL" clId="{B83401F0-C5EC-4F06-8A8E-79CA7A1D74B6}" dt="2023-08-04T15:11:17.263" v="15610" actId="20577"/>
        <pc:sldMkLst>
          <pc:docMk/>
          <pc:sldMk cId="3382928929" sldId="301"/>
        </pc:sldMkLst>
        <pc:spChg chg="mod">
          <ac:chgData name="Nicholas Peasley" userId="5b465df7-a348-4f33-a247-a0df16ae23c7" providerId="ADAL" clId="{B83401F0-C5EC-4F06-8A8E-79CA7A1D74B6}" dt="2023-08-04T15:11:17.263" v="15610" actId="20577"/>
          <ac:spMkLst>
            <pc:docMk/>
            <pc:sldMk cId="3382928929" sldId="301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8:36:12.228" v="2193" actId="20577"/>
          <ac:spMkLst>
            <pc:docMk/>
            <pc:sldMk cId="3382928929" sldId="301"/>
            <ac:spMk id="4" creationId="{0E226CC8-0817-82D2-507C-247C0BF50971}"/>
          </ac:spMkLst>
        </pc:spChg>
        <pc:picChg chg="add del">
          <ac:chgData name="Nicholas Peasley" userId="5b465df7-a348-4f33-a247-a0df16ae23c7" providerId="ADAL" clId="{B83401F0-C5EC-4F06-8A8E-79CA7A1D74B6}" dt="2023-08-01T18:37:43.239" v="2327" actId="22"/>
          <ac:picMkLst>
            <pc:docMk/>
            <pc:sldMk cId="3382928929" sldId="301"/>
            <ac:picMk id="5" creationId="{264906B4-6390-B362-16C8-BAA959181344}"/>
          </ac:picMkLst>
        </pc:picChg>
        <pc:picChg chg="add mod">
          <ac:chgData name="Nicholas Peasley" userId="5b465df7-a348-4f33-a247-a0df16ae23c7" providerId="ADAL" clId="{B83401F0-C5EC-4F06-8A8E-79CA7A1D74B6}" dt="2023-08-01T18:38:44.038" v="2418" actId="1036"/>
          <ac:picMkLst>
            <pc:docMk/>
            <pc:sldMk cId="3382928929" sldId="301"/>
            <ac:picMk id="7" creationId="{EF56F831-52C9-879A-F639-4D8CCACC6AF3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233002779" sldId="302"/>
        </pc:sldMkLst>
      </pc:sldChg>
      <pc:sldChg chg="addSp modSp add mod">
        <pc:chgData name="Nicholas Peasley" userId="5b465df7-a348-4f33-a247-a0df16ae23c7" providerId="ADAL" clId="{B83401F0-C5EC-4F06-8A8E-79CA7A1D74B6}" dt="2023-08-01T18:57:50.127" v="3885" actId="1076"/>
        <pc:sldMkLst>
          <pc:docMk/>
          <pc:sldMk cId="3174713229" sldId="302"/>
        </pc:sldMkLst>
        <pc:spChg chg="mod">
          <ac:chgData name="Nicholas Peasley" userId="5b465df7-a348-4f33-a247-a0df16ae23c7" providerId="ADAL" clId="{B83401F0-C5EC-4F06-8A8E-79CA7A1D74B6}" dt="2023-08-01T18:57:20.844" v="3883" actId="20577"/>
          <ac:spMkLst>
            <pc:docMk/>
            <pc:sldMk cId="3174713229" sldId="302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8:41:14.521" v="2810" actId="404"/>
          <ac:spMkLst>
            <pc:docMk/>
            <pc:sldMk cId="3174713229" sldId="302"/>
            <ac:spMk id="4" creationId="{0E226CC8-0817-82D2-507C-247C0BF50971}"/>
          </ac:spMkLst>
        </pc:spChg>
        <pc:picChg chg="add mod modCrop">
          <ac:chgData name="Nicholas Peasley" userId="5b465df7-a348-4f33-a247-a0df16ae23c7" providerId="ADAL" clId="{B83401F0-C5EC-4F06-8A8E-79CA7A1D74B6}" dt="2023-08-01T18:55:09.658" v="3661" actId="1076"/>
          <ac:picMkLst>
            <pc:docMk/>
            <pc:sldMk cId="3174713229" sldId="302"/>
            <ac:picMk id="5" creationId="{157B6002-18F0-3B60-51F0-2E88075FD654}"/>
          </ac:picMkLst>
        </pc:picChg>
        <pc:picChg chg="add mod">
          <ac:chgData name="Nicholas Peasley" userId="5b465df7-a348-4f33-a247-a0df16ae23c7" providerId="ADAL" clId="{B83401F0-C5EC-4F06-8A8E-79CA7A1D74B6}" dt="2023-08-01T18:57:50.127" v="3885" actId="1076"/>
          <ac:picMkLst>
            <pc:docMk/>
            <pc:sldMk cId="3174713229" sldId="302"/>
            <ac:picMk id="7" creationId="{7893FBD1-4D67-AF6F-BA2A-DB6950324421}"/>
          </ac:picMkLst>
        </pc:picChg>
      </pc:sldChg>
      <pc:sldChg chg="addSp modSp add mod">
        <pc:chgData name="Nicholas Peasley" userId="5b465df7-a348-4f33-a247-a0df16ae23c7" providerId="ADAL" clId="{B83401F0-C5EC-4F06-8A8E-79CA7A1D74B6}" dt="2023-08-01T19:22:17.751" v="6508" actId="166"/>
        <pc:sldMkLst>
          <pc:docMk/>
          <pc:sldMk cId="2956441448" sldId="303"/>
        </pc:sldMkLst>
        <pc:spChg chg="mod">
          <ac:chgData name="Nicholas Peasley" userId="5b465df7-a348-4f33-a247-a0df16ae23c7" providerId="ADAL" clId="{B83401F0-C5EC-4F06-8A8E-79CA7A1D74B6}" dt="2023-08-01T19:19:44.898" v="6466" actId="20577"/>
          <ac:spMkLst>
            <pc:docMk/>
            <pc:sldMk cId="2956441448" sldId="303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9:18:04.408" v="5923" actId="20577"/>
          <ac:spMkLst>
            <pc:docMk/>
            <pc:sldMk cId="2956441448" sldId="303"/>
            <ac:spMk id="4" creationId="{0E226CC8-0817-82D2-507C-247C0BF50971}"/>
          </ac:spMkLst>
        </pc:spChg>
        <pc:graphicFrameChg chg="add mod ord modGraphic">
          <ac:chgData name="Nicholas Peasley" userId="5b465df7-a348-4f33-a247-a0df16ae23c7" providerId="ADAL" clId="{B83401F0-C5EC-4F06-8A8E-79CA7A1D74B6}" dt="2023-08-01T19:22:17.751" v="6508" actId="166"/>
          <ac:graphicFrameMkLst>
            <pc:docMk/>
            <pc:sldMk cId="2956441448" sldId="303"/>
            <ac:graphicFrameMk id="2" creationId="{7A9AED5D-431A-D363-389B-1925BA791AE8}"/>
          </ac:graphicFrameMkLst>
        </pc:graphicFrameChg>
        <pc:graphicFrameChg chg="add mod modGraphic">
          <ac:chgData name="Nicholas Peasley" userId="5b465df7-a348-4f33-a247-a0df16ae23c7" providerId="ADAL" clId="{B83401F0-C5EC-4F06-8A8E-79CA7A1D74B6}" dt="2023-08-01T19:22:09.766" v="6506" actId="339"/>
          <ac:graphicFrameMkLst>
            <pc:docMk/>
            <pc:sldMk cId="2956441448" sldId="303"/>
            <ac:graphicFrameMk id="5" creationId="{17F1D7A0-6CEB-17F1-3E07-2ECC9E7E59C8}"/>
          </ac:graphicFrameMkLst>
        </pc:graphicFrame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3773432" sldId="304"/>
        </pc:sldMkLst>
      </pc:sldChg>
      <pc:sldChg chg="addSp delSp modSp add mod">
        <pc:chgData name="Nicholas Peasley" userId="5b465df7-a348-4f33-a247-a0df16ae23c7" providerId="ADAL" clId="{B83401F0-C5EC-4F06-8A8E-79CA7A1D74B6}" dt="2023-08-01T19:27:58.123" v="6920" actId="20577"/>
        <pc:sldMkLst>
          <pc:docMk/>
          <pc:sldMk cId="2956443522" sldId="304"/>
        </pc:sldMkLst>
        <pc:spChg chg="mod">
          <ac:chgData name="Nicholas Peasley" userId="5b465df7-a348-4f33-a247-a0df16ae23c7" providerId="ADAL" clId="{B83401F0-C5EC-4F06-8A8E-79CA7A1D74B6}" dt="2023-08-01T19:24:00.725" v="6875" actId="14100"/>
          <ac:spMkLst>
            <pc:docMk/>
            <pc:sldMk cId="2956443522" sldId="304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9:27:58.123" v="6920" actId="20577"/>
          <ac:spMkLst>
            <pc:docMk/>
            <pc:sldMk cId="2956443522" sldId="304"/>
            <ac:spMk id="4" creationId="{0E226CC8-0817-82D2-507C-247C0BF50971}"/>
          </ac:spMkLst>
        </pc:spChg>
        <pc:graphicFrameChg chg="add del mod modGraphic">
          <ac:chgData name="Nicholas Peasley" userId="5b465df7-a348-4f33-a247-a0df16ae23c7" providerId="ADAL" clId="{B83401F0-C5EC-4F06-8A8E-79CA7A1D74B6}" dt="2023-08-01T19:24:50.769" v="6880" actId="478"/>
          <ac:graphicFrameMkLst>
            <pc:docMk/>
            <pc:sldMk cId="2956443522" sldId="304"/>
            <ac:graphicFrameMk id="6" creationId="{F246D7B1-416B-D1B6-F21B-7CEF1B73B2F6}"/>
          </ac:graphicFrameMkLst>
        </pc:graphicFrameChg>
        <pc:picChg chg="add del mod">
          <ac:chgData name="Nicholas Peasley" userId="5b465df7-a348-4f33-a247-a0df16ae23c7" providerId="ADAL" clId="{B83401F0-C5EC-4F06-8A8E-79CA7A1D74B6}" dt="2023-08-01T19:25:22.501" v="6884" actId="478"/>
          <ac:picMkLst>
            <pc:docMk/>
            <pc:sldMk cId="2956443522" sldId="304"/>
            <ac:picMk id="5" creationId="{C9FA130E-634D-5BEF-6258-CB7EA1EB5375}"/>
          </ac:picMkLst>
        </pc:picChg>
        <pc:picChg chg="add mod">
          <ac:chgData name="Nicholas Peasley" userId="5b465df7-a348-4f33-a247-a0df16ae23c7" providerId="ADAL" clId="{B83401F0-C5EC-4F06-8A8E-79CA7A1D74B6}" dt="2023-08-01T19:26:17.243" v="6893" actId="1076"/>
          <ac:picMkLst>
            <pc:docMk/>
            <pc:sldMk cId="2956443522" sldId="304"/>
            <ac:picMk id="8" creationId="{C195665C-F7BA-8FE2-0554-82A97198603F}"/>
          </ac:picMkLst>
        </pc:picChg>
        <pc:picChg chg="add mod">
          <ac:chgData name="Nicholas Peasley" userId="5b465df7-a348-4f33-a247-a0df16ae23c7" providerId="ADAL" clId="{B83401F0-C5EC-4F06-8A8E-79CA7A1D74B6}" dt="2023-08-01T19:26:21.344" v="6894" actId="1076"/>
          <ac:picMkLst>
            <pc:docMk/>
            <pc:sldMk cId="2956443522" sldId="304"/>
            <ac:picMk id="10" creationId="{774CFF92-E092-46F1-6A28-5A1C6F68863C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269084709" sldId="305"/>
        </pc:sldMkLst>
      </pc:sldChg>
      <pc:sldChg chg="addSp modSp add mod">
        <pc:chgData name="Nicholas Peasley" userId="5b465df7-a348-4f33-a247-a0df16ae23c7" providerId="ADAL" clId="{B83401F0-C5EC-4F06-8A8E-79CA7A1D74B6}" dt="2023-08-01T19:36:20.279" v="7899" actId="20577"/>
        <pc:sldMkLst>
          <pc:docMk/>
          <pc:sldMk cId="3751887893" sldId="305"/>
        </pc:sldMkLst>
        <pc:spChg chg="mod">
          <ac:chgData name="Nicholas Peasley" userId="5b465df7-a348-4f33-a247-a0df16ae23c7" providerId="ADAL" clId="{B83401F0-C5EC-4F06-8A8E-79CA7A1D74B6}" dt="2023-08-01T19:36:20.279" v="7899" actId="20577"/>
          <ac:spMkLst>
            <pc:docMk/>
            <pc:sldMk cId="3751887893" sldId="305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9:31:28.764" v="7608" actId="20577"/>
          <ac:spMkLst>
            <pc:docMk/>
            <pc:sldMk cId="3751887893" sldId="305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19:32:21.349" v="7702" actId="1076"/>
          <ac:picMkLst>
            <pc:docMk/>
            <pc:sldMk cId="3751887893" sldId="305"/>
            <ac:picMk id="5" creationId="{0A019731-AB96-8A0B-3792-966D7A77DECD}"/>
          </ac:picMkLst>
        </pc:picChg>
      </pc:sldChg>
      <pc:sldChg chg="addSp modSp add mod">
        <pc:chgData name="Nicholas Peasley" userId="5b465df7-a348-4f33-a247-a0df16ae23c7" providerId="ADAL" clId="{B83401F0-C5EC-4F06-8A8E-79CA7A1D74B6}" dt="2023-08-01T19:41:30.971" v="8413" actId="1076"/>
        <pc:sldMkLst>
          <pc:docMk/>
          <pc:sldMk cId="2452959797" sldId="306"/>
        </pc:sldMkLst>
        <pc:spChg chg="mod">
          <ac:chgData name="Nicholas Peasley" userId="5b465df7-a348-4f33-a247-a0df16ae23c7" providerId="ADAL" clId="{B83401F0-C5EC-4F06-8A8E-79CA7A1D74B6}" dt="2023-08-01T19:41:20.001" v="8411" actId="20577"/>
          <ac:spMkLst>
            <pc:docMk/>
            <pc:sldMk cId="2452959797" sldId="306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9:39:10.809" v="8276" actId="20577"/>
          <ac:spMkLst>
            <pc:docMk/>
            <pc:sldMk cId="2452959797" sldId="306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19:41:04.035" v="8355" actId="1035"/>
          <ac:picMkLst>
            <pc:docMk/>
            <pc:sldMk cId="2452959797" sldId="306"/>
            <ac:picMk id="5" creationId="{68854E6A-950D-31A0-9554-8104E55C0022}"/>
          </ac:picMkLst>
        </pc:picChg>
        <pc:picChg chg="add mod">
          <ac:chgData name="Nicholas Peasley" userId="5b465df7-a348-4f33-a247-a0df16ae23c7" providerId="ADAL" clId="{B83401F0-C5EC-4F06-8A8E-79CA7A1D74B6}" dt="2023-08-01T19:41:30.971" v="8413" actId="1076"/>
          <ac:picMkLst>
            <pc:docMk/>
            <pc:sldMk cId="2452959797" sldId="306"/>
            <ac:picMk id="7" creationId="{4D7CD936-8BE5-91BF-760C-74B796BCDC98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878677010" sldId="306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668480944" sldId="307"/>
        </pc:sldMkLst>
      </pc:sldChg>
      <pc:sldChg chg="modSp add del mod">
        <pc:chgData name="Nicholas Peasley" userId="5b465df7-a348-4f33-a247-a0df16ae23c7" providerId="ADAL" clId="{B83401F0-C5EC-4F06-8A8E-79CA7A1D74B6}" dt="2023-08-01T19:41:56" v="8414" actId="47"/>
        <pc:sldMkLst>
          <pc:docMk/>
          <pc:sldMk cId="2824963384" sldId="307"/>
        </pc:sldMkLst>
        <pc:spChg chg="mod">
          <ac:chgData name="Nicholas Peasley" userId="5b465df7-a348-4f33-a247-a0df16ae23c7" providerId="ADAL" clId="{B83401F0-C5EC-4F06-8A8E-79CA7A1D74B6}" dt="2023-08-01T18:23:09.480" v="1584" actId="20577"/>
          <ac:spMkLst>
            <pc:docMk/>
            <pc:sldMk cId="2824963384" sldId="307"/>
            <ac:spMk id="4" creationId="{0E226CC8-0817-82D2-507C-247C0BF50971}"/>
          </ac:spMkLst>
        </pc:spChg>
      </pc:sldChg>
      <pc:sldChg chg="addSp modSp add mod">
        <pc:chgData name="Nicholas Peasley" userId="5b465df7-a348-4f33-a247-a0df16ae23c7" providerId="ADAL" clId="{B83401F0-C5EC-4F06-8A8E-79CA7A1D74B6}" dt="2023-08-01T23:03:22.237" v="9180" actId="1076"/>
        <pc:sldMkLst>
          <pc:docMk/>
          <pc:sldMk cId="3720321423" sldId="308"/>
        </pc:sldMkLst>
        <pc:spChg chg="mod">
          <ac:chgData name="Nicholas Peasley" userId="5b465df7-a348-4f33-a247-a0df16ae23c7" providerId="ADAL" clId="{B83401F0-C5EC-4F06-8A8E-79CA7A1D74B6}" dt="2023-08-01T23:02:36.152" v="9178" actId="20577"/>
          <ac:spMkLst>
            <pc:docMk/>
            <pc:sldMk cId="3720321423" sldId="308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9:43:20.307" v="8738" actId="20577"/>
          <ac:spMkLst>
            <pc:docMk/>
            <pc:sldMk cId="3720321423" sldId="308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03:22.237" v="9180" actId="1076"/>
          <ac:picMkLst>
            <pc:docMk/>
            <pc:sldMk cId="3720321423" sldId="308"/>
            <ac:picMk id="5" creationId="{DF36A184-82E9-30E8-4823-1E9736141266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4285674792" sldId="308"/>
        </pc:sldMkLst>
      </pc:sldChg>
      <pc:sldChg chg="addSp modSp add mod modClrScheme chgLayout">
        <pc:chgData name="Nicholas Peasley" userId="5b465df7-a348-4f33-a247-a0df16ae23c7" providerId="ADAL" clId="{B83401F0-C5EC-4F06-8A8E-79CA7A1D74B6}" dt="2023-08-01T23:04:27.799" v="9236" actId="26606"/>
        <pc:sldMkLst>
          <pc:docMk/>
          <pc:sldMk cId="146348752" sldId="309"/>
        </pc:sldMkLst>
        <pc:spChg chg="mod">
          <ac:chgData name="Nicholas Peasley" userId="5b465df7-a348-4f33-a247-a0df16ae23c7" providerId="ADAL" clId="{B83401F0-C5EC-4F06-8A8E-79CA7A1D74B6}" dt="2023-08-01T23:04:27.799" v="9236" actId="26606"/>
          <ac:spMkLst>
            <pc:docMk/>
            <pc:sldMk cId="146348752" sldId="309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04:27.799" v="9236" actId="26606"/>
          <ac:spMkLst>
            <pc:docMk/>
            <pc:sldMk cId="146348752" sldId="309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04:27.799" v="9236" actId="26606"/>
          <ac:picMkLst>
            <pc:docMk/>
            <pc:sldMk cId="146348752" sldId="309"/>
            <ac:picMk id="5" creationId="{E9A55A76-BE98-3ADA-5B72-89A3386609C2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4001055954" sldId="309"/>
        </pc:sldMkLst>
      </pc:sldChg>
      <pc:sldChg chg="modSp add mod">
        <pc:chgData name="Nicholas Peasley" userId="5b465df7-a348-4f33-a247-a0df16ae23c7" providerId="ADAL" clId="{B83401F0-C5EC-4F06-8A8E-79CA7A1D74B6}" dt="2023-08-01T23:07:47.850" v="9923" actId="20577"/>
        <pc:sldMkLst>
          <pc:docMk/>
          <pc:sldMk cId="2920805967" sldId="310"/>
        </pc:sldMkLst>
        <pc:spChg chg="mod">
          <ac:chgData name="Nicholas Peasley" userId="5b465df7-a348-4f33-a247-a0df16ae23c7" providerId="ADAL" clId="{B83401F0-C5EC-4F06-8A8E-79CA7A1D74B6}" dt="2023-08-01T23:07:47.850" v="9923" actId="20577"/>
          <ac:spMkLst>
            <pc:docMk/>
            <pc:sldMk cId="2920805967" sldId="310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05:22.607" v="9277" actId="20577"/>
          <ac:spMkLst>
            <pc:docMk/>
            <pc:sldMk cId="2920805967" sldId="310"/>
            <ac:spMk id="4" creationId="{0E226CC8-0817-82D2-507C-247C0BF50971}"/>
          </ac:spMkLst>
        </pc:sp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293877145" sldId="310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521507459" sldId="311"/>
        </pc:sldMkLst>
      </pc:sldChg>
      <pc:sldChg chg="addSp delSp modSp add mod">
        <pc:chgData name="Nicholas Peasley" userId="5b465df7-a348-4f33-a247-a0df16ae23c7" providerId="ADAL" clId="{B83401F0-C5EC-4F06-8A8E-79CA7A1D74B6}" dt="2023-08-01T23:11:40.913" v="10497" actId="1035"/>
        <pc:sldMkLst>
          <pc:docMk/>
          <pc:sldMk cId="3526867296" sldId="311"/>
        </pc:sldMkLst>
        <pc:spChg chg="mod">
          <ac:chgData name="Nicholas Peasley" userId="5b465df7-a348-4f33-a247-a0df16ae23c7" providerId="ADAL" clId="{B83401F0-C5EC-4F06-8A8E-79CA7A1D74B6}" dt="2023-08-01T23:11:35.660" v="10478" actId="20577"/>
          <ac:spMkLst>
            <pc:docMk/>
            <pc:sldMk cId="3526867296" sldId="311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07:57.826" v="9943" actId="20577"/>
          <ac:spMkLst>
            <pc:docMk/>
            <pc:sldMk cId="3526867296" sldId="311"/>
            <ac:spMk id="4" creationId="{0E226CC8-0817-82D2-507C-247C0BF50971}"/>
          </ac:spMkLst>
        </pc:spChg>
        <pc:picChg chg="add del mod">
          <ac:chgData name="Nicholas Peasley" userId="5b465df7-a348-4f33-a247-a0df16ae23c7" providerId="ADAL" clId="{B83401F0-C5EC-4F06-8A8E-79CA7A1D74B6}" dt="2023-08-01T23:10:22.230" v="10175" actId="478"/>
          <ac:picMkLst>
            <pc:docMk/>
            <pc:sldMk cId="3526867296" sldId="311"/>
            <ac:picMk id="5" creationId="{41EC277B-4E16-814F-E704-4A8637167498}"/>
          </ac:picMkLst>
        </pc:picChg>
        <pc:picChg chg="add mod">
          <ac:chgData name="Nicholas Peasley" userId="5b465df7-a348-4f33-a247-a0df16ae23c7" providerId="ADAL" clId="{B83401F0-C5EC-4F06-8A8E-79CA7A1D74B6}" dt="2023-08-01T23:11:40.913" v="10497" actId="1035"/>
          <ac:picMkLst>
            <pc:docMk/>
            <pc:sldMk cId="3526867296" sldId="311"/>
            <ac:picMk id="7" creationId="{E00FF4AA-7865-7517-E754-75CCE495B3CF}"/>
          </ac:picMkLst>
        </pc:picChg>
      </pc:sldChg>
      <pc:sldChg chg="addSp modSp add mod">
        <pc:chgData name="Nicholas Peasley" userId="5b465df7-a348-4f33-a247-a0df16ae23c7" providerId="ADAL" clId="{B83401F0-C5EC-4F06-8A8E-79CA7A1D74B6}" dt="2023-08-01T23:17:41.500" v="10945" actId="20577"/>
        <pc:sldMkLst>
          <pc:docMk/>
          <pc:sldMk cId="944785686" sldId="312"/>
        </pc:sldMkLst>
        <pc:spChg chg="mod">
          <ac:chgData name="Nicholas Peasley" userId="5b465df7-a348-4f33-a247-a0df16ae23c7" providerId="ADAL" clId="{B83401F0-C5EC-4F06-8A8E-79CA7A1D74B6}" dt="2023-08-01T23:17:41.500" v="10945" actId="20577"/>
          <ac:spMkLst>
            <pc:docMk/>
            <pc:sldMk cId="944785686" sldId="312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11:56.127" v="10558" actId="20577"/>
          <ac:spMkLst>
            <pc:docMk/>
            <pc:sldMk cId="944785686" sldId="312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15:31.015" v="10807" actId="1076"/>
          <ac:picMkLst>
            <pc:docMk/>
            <pc:sldMk cId="944785686" sldId="312"/>
            <ac:picMk id="5" creationId="{57FC377F-4111-DD9A-2A22-415B787F8123}"/>
          </ac:picMkLst>
        </pc:picChg>
        <pc:picChg chg="add mod modCrop">
          <ac:chgData name="Nicholas Peasley" userId="5b465df7-a348-4f33-a247-a0df16ae23c7" providerId="ADAL" clId="{B83401F0-C5EC-4F06-8A8E-79CA7A1D74B6}" dt="2023-08-01T23:17:09.077" v="10816" actId="1076"/>
          <ac:picMkLst>
            <pc:docMk/>
            <pc:sldMk cId="944785686" sldId="312"/>
            <ac:picMk id="7" creationId="{0237A826-BDF2-57FC-492A-11C062B673CC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4057880516" sldId="312"/>
        </pc:sldMkLst>
      </pc:sldChg>
      <pc:sldChg chg="addSp delSp modSp add mod">
        <pc:chgData name="Nicholas Peasley" userId="5b465df7-a348-4f33-a247-a0df16ae23c7" providerId="ADAL" clId="{B83401F0-C5EC-4F06-8A8E-79CA7A1D74B6}" dt="2023-08-01T23:20:51.871" v="11208" actId="1076"/>
        <pc:sldMkLst>
          <pc:docMk/>
          <pc:sldMk cId="2883483520" sldId="313"/>
        </pc:sldMkLst>
        <pc:spChg chg="mod">
          <ac:chgData name="Nicholas Peasley" userId="5b465df7-a348-4f33-a247-a0df16ae23c7" providerId="ADAL" clId="{B83401F0-C5EC-4F06-8A8E-79CA7A1D74B6}" dt="2023-08-01T23:19:58.244" v="11202" actId="20577"/>
          <ac:spMkLst>
            <pc:docMk/>
            <pc:sldMk cId="2883483520" sldId="313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17:55.282" v="10968" actId="20577"/>
          <ac:spMkLst>
            <pc:docMk/>
            <pc:sldMk cId="2883483520" sldId="313"/>
            <ac:spMk id="4" creationId="{0E226CC8-0817-82D2-507C-247C0BF50971}"/>
          </ac:spMkLst>
        </pc:spChg>
        <pc:picChg chg="add del mod">
          <ac:chgData name="Nicholas Peasley" userId="5b465df7-a348-4f33-a247-a0df16ae23c7" providerId="ADAL" clId="{B83401F0-C5EC-4F06-8A8E-79CA7A1D74B6}" dt="2023-08-01T23:20:42.202" v="11204" actId="478"/>
          <ac:picMkLst>
            <pc:docMk/>
            <pc:sldMk cId="2883483520" sldId="313"/>
            <ac:picMk id="5" creationId="{5D9092C3-0679-E667-3C1E-CC4563344469}"/>
          </ac:picMkLst>
        </pc:picChg>
        <pc:picChg chg="add mod">
          <ac:chgData name="Nicholas Peasley" userId="5b465df7-a348-4f33-a247-a0df16ae23c7" providerId="ADAL" clId="{B83401F0-C5EC-4F06-8A8E-79CA7A1D74B6}" dt="2023-08-01T23:20:51.871" v="11208" actId="1076"/>
          <ac:picMkLst>
            <pc:docMk/>
            <pc:sldMk cId="2883483520" sldId="313"/>
            <ac:picMk id="7" creationId="{67CE9409-991C-2257-4A23-95C36178E853}"/>
          </ac:picMkLst>
        </pc:picChg>
        <pc:picChg chg="add mod">
          <ac:chgData name="Nicholas Peasley" userId="5b465df7-a348-4f33-a247-a0df16ae23c7" providerId="ADAL" clId="{B83401F0-C5EC-4F06-8A8E-79CA7A1D74B6}" dt="2023-08-01T23:20:48.150" v="11207" actId="1076"/>
          <ac:picMkLst>
            <pc:docMk/>
            <pc:sldMk cId="2883483520" sldId="313"/>
            <ac:picMk id="9" creationId="{484A23DA-DEDA-7AC5-4FAB-13C45663CE8C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830986079" sldId="313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617840234" sldId="314"/>
        </pc:sldMkLst>
      </pc:sldChg>
      <pc:sldChg chg="modSp add mod">
        <pc:chgData name="Nicholas Peasley" userId="5b465df7-a348-4f33-a247-a0df16ae23c7" providerId="ADAL" clId="{B83401F0-C5EC-4F06-8A8E-79CA7A1D74B6}" dt="2023-08-01T23:23:02.450" v="11684" actId="20577"/>
        <pc:sldMkLst>
          <pc:docMk/>
          <pc:sldMk cId="4081361537" sldId="314"/>
        </pc:sldMkLst>
        <pc:spChg chg="mod">
          <ac:chgData name="Nicholas Peasley" userId="5b465df7-a348-4f33-a247-a0df16ae23c7" providerId="ADAL" clId="{B83401F0-C5EC-4F06-8A8E-79CA7A1D74B6}" dt="2023-08-01T23:23:02.450" v="11684" actId="20577"/>
          <ac:spMkLst>
            <pc:docMk/>
            <pc:sldMk cId="4081361537" sldId="314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21:45.926" v="11308" actId="404"/>
          <ac:spMkLst>
            <pc:docMk/>
            <pc:sldMk cId="4081361537" sldId="314"/>
            <ac:spMk id="4" creationId="{0E226CC8-0817-82D2-507C-247C0BF50971}"/>
          </ac:spMkLst>
        </pc:sp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53697301" sldId="315"/>
        </pc:sldMkLst>
      </pc:sldChg>
      <pc:sldChg chg="modSp add del mod">
        <pc:chgData name="Nicholas Peasley" userId="5b465df7-a348-4f33-a247-a0df16ae23c7" providerId="ADAL" clId="{B83401F0-C5EC-4F06-8A8E-79CA7A1D74B6}" dt="2023-08-01T23:23:16.151" v="11688" actId="47"/>
        <pc:sldMkLst>
          <pc:docMk/>
          <pc:sldMk cId="2072133761" sldId="315"/>
        </pc:sldMkLst>
        <pc:spChg chg="mod">
          <ac:chgData name="Nicholas Peasley" userId="5b465df7-a348-4f33-a247-a0df16ae23c7" providerId="ADAL" clId="{B83401F0-C5EC-4F06-8A8E-79CA7A1D74B6}" dt="2023-08-01T23:23:12.868" v="11687" actId="20577"/>
          <ac:spMkLst>
            <pc:docMk/>
            <pc:sldMk cId="2072133761" sldId="315"/>
            <ac:spMk id="4" creationId="{0E226CC8-0817-82D2-507C-247C0BF50971}"/>
          </ac:spMkLst>
        </pc:sp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590737688" sldId="316"/>
        </pc:sldMkLst>
      </pc:sldChg>
      <pc:sldChg chg="addSp modSp add mod">
        <pc:chgData name="Nicholas Peasley" userId="5b465df7-a348-4f33-a247-a0df16ae23c7" providerId="ADAL" clId="{B83401F0-C5EC-4F06-8A8E-79CA7A1D74B6}" dt="2023-08-01T23:26:35.732" v="12206" actId="1035"/>
        <pc:sldMkLst>
          <pc:docMk/>
          <pc:sldMk cId="4076711176" sldId="316"/>
        </pc:sldMkLst>
        <pc:spChg chg="mod">
          <ac:chgData name="Nicholas Peasley" userId="5b465df7-a348-4f33-a247-a0df16ae23c7" providerId="ADAL" clId="{B83401F0-C5EC-4F06-8A8E-79CA7A1D74B6}" dt="2023-08-01T23:26:30.825" v="12192" actId="20577"/>
          <ac:spMkLst>
            <pc:docMk/>
            <pc:sldMk cId="4076711176" sldId="316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23:24.089" v="11714" actId="20577"/>
          <ac:spMkLst>
            <pc:docMk/>
            <pc:sldMk cId="4076711176" sldId="316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26:35.732" v="12206" actId="1035"/>
          <ac:picMkLst>
            <pc:docMk/>
            <pc:sldMk cId="4076711176" sldId="316"/>
            <ac:picMk id="5" creationId="{178E4072-9341-C5DD-544C-DDC25764A4E3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314002904" sldId="317"/>
        </pc:sldMkLst>
      </pc:sldChg>
      <pc:sldChg chg="addSp modSp add mod">
        <pc:chgData name="Nicholas Peasley" userId="5b465df7-a348-4f33-a247-a0df16ae23c7" providerId="ADAL" clId="{B83401F0-C5EC-4F06-8A8E-79CA7A1D74B6}" dt="2023-08-01T23:32:14.667" v="12707" actId="20577"/>
        <pc:sldMkLst>
          <pc:docMk/>
          <pc:sldMk cId="1345488407" sldId="317"/>
        </pc:sldMkLst>
        <pc:spChg chg="mod">
          <ac:chgData name="Nicholas Peasley" userId="5b465df7-a348-4f33-a247-a0df16ae23c7" providerId="ADAL" clId="{B83401F0-C5EC-4F06-8A8E-79CA7A1D74B6}" dt="2023-08-01T23:32:14.667" v="12707" actId="20577"/>
          <ac:spMkLst>
            <pc:docMk/>
            <pc:sldMk cId="1345488407" sldId="317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28:47.279" v="12247" actId="404"/>
          <ac:spMkLst>
            <pc:docMk/>
            <pc:sldMk cId="1345488407" sldId="317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29:50.520" v="12365" actId="1035"/>
          <ac:picMkLst>
            <pc:docMk/>
            <pc:sldMk cId="1345488407" sldId="317"/>
            <ac:picMk id="5" creationId="{3B9CF7ED-109E-B5E1-FA18-7470185867B2}"/>
          </ac:picMkLst>
        </pc:picChg>
        <pc:picChg chg="add mod">
          <ac:chgData name="Nicholas Peasley" userId="5b465df7-a348-4f33-a247-a0df16ae23c7" providerId="ADAL" clId="{B83401F0-C5EC-4F06-8A8E-79CA7A1D74B6}" dt="2023-08-01T23:31:48.203" v="12634" actId="1076"/>
          <ac:picMkLst>
            <pc:docMk/>
            <pc:sldMk cId="1345488407" sldId="317"/>
            <ac:picMk id="7" creationId="{FDAF4E31-B0B2-DDD2-5414-BA08887AA9B6}"/>
          </ac:picMkLst>
        </pc:picChg>
      </pc:sldChg>
      <pc:sldChg chg="addSp delSp modSp add mod">
        <pc:chgData name="Nicholas Peasley" userId="5b465df7-a348-4f33-a247-a0df16ae23c7" providerId="ADAL" clId="{B83401F0-C5EC-4F06-8A8E-79CA7A1D74B6}" dt="2023-08-01T23:35:57.174" v="12776" actId="1076"/>
        <pc:sldMkLst>
          <pc:docMk/>
          <pc:sldMk cId="2436616219" sldId="318"/>
        </pc:sldMkLst>
        <pc:spChg chg="add mod">
          <ac:chgData name="Nicholas Peasley" userId="5b465df7-a348-4f33-a247-a0df16ae23c7" providerId="ADAL" clId="{B83401F0-C5EC-4F06-8A8E-79CA7A1D74B6}" dt="2023-08-01T23:34:46.816" v="12766" actId="20577"/>
          <ac:spMkLst>
            <pc:docMk/>
            <pc:sldMk cId="2436616219" sldId="318"/>
            <ac:spMk id="2" creationId="{155C1978-7790-9AC9-F347-8338B80F0E4D}"/>
          </ac:spMkLst>
        </pc:spChg>
        <pc:spChg chg="del">
          <ac:chgData name="Nicholas Peasley" userId="5b465df7-a348-4f33-a247-a0df16ae23c7" providerId="ADAL" clId="{B83401F0-C5EC-4F06-8A8E-79CA7A1D74B6}" dt="2023-08-01T23:34:21.832" v="12760" actId="478"/>
          <ac:spMkLst>
            <pc:docMk/>
            <pc:sldMk cId="2436616219" sldId="318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32:54.890" v="12757" actId="404"/>
          <ac:spMkLst>
            <pc:docMk/>
            <pc:sldMk cId="2436616219" sldId="318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35:33.399" v="12774" actId="1037"/>
          <ac:picMkLst>
            <pc:docMk/>
            <pc:sldMk cId="2436616219" sldId="318"/>
            <ac:picMk id="5" creationId="{5188A8A7-3AA7-4A62-73D2-74DD41B8B50F}"/>
          </ac:picMkLst>
        </pc:picChg>
        <pc:picChg chg="add mod">
          <ac:chgData name="Nicholas Peasley" userId="5b465df7-a348-4f33-a247-a0df16ae23c7" providerId="ADAL" clId="{B83401F0-C5EC-4F06-8A8E-79CA7A1D74B6}" dt="2023-08-01T23:35:26.820" v="12770" actId="1076"/>
          <ac:picMkLst>
            <pc:docMk/>
            <pc:sldMk cId="2436616219" sldId="318"/>
            <ac:picMk id="7" creationId="{0D7D2D51-A509-0981-DFFC-7A548C3EC867}"/>
          </ac:picMkLst>
        </pc:picChg>
        <pc:picChg chg="add mod">
          <ac:chgData name="Nicholas Peasley" userId="5b465df7-a348-4f33-a247-a0df16ae23c7" providerId="ADAL" clId="{B83401F0-C5EC-4F06-8A8E-79CA7A1D74B6}" dt="2023-08-01T23:35:57.174" v="12776" actId="1076"/>
          <ac:picMkLst>
            <pc:docMk/>
            <pc:sldMk cId="2436616219" sldId="318"/>
            <ac:picMk id="9" creationId="{3D0469CE-01FE-4FFF-110D-56FB679AC7AC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918134271" sldId="318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890780790" sldId="319"/>
        </pc:sldMkLst>
      </pc:sldChg>
      <pc:sldChg chg="modSp add del mod">
        <pc:chgData name="Nicholas Peasley" userId="5b465df7-a348-4f33-a247-a0df16ae23c7" providerId="ADAL" clId="{B83401F0-C5EC-4F06-8A8E-79CA7A1D74B6}" dt="2023-08-01T23:37:23.520" v="12777" actId="47"/>
        <pc:sldMkLst>
          <pc:docMk/>
          <pc:sldMk cId="1685526277" sldId="319"/>
        </pc:sldMkLst>
        <pc:spChg chg="mod">
          <ac:chgData name="Nicholas Peasley" userId="5b465df7-a348-4f33-a247-a0df16ae23c7" providerId="ADAL" clId="{B83401F0-C5EC-4F06-8A8E-79CA7A1D74B6}" dt="2023-08-01T18:24:31.372" v="1628" actId="20577"/>
          <ac:spMkLst>
            <pc:docMk/>
            <pc:sldMk cId="1685526277" sldId="319"/>
            <ac:spMk id="4" creationId="{0E226CC8-0817-82D2-507C-247C0BF50971}"/>
          </ac:spMkLst>
        </pc:sp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536430822" sldId="320"/>
        </pc:sldMkLst>
      </pc:sldChg>
      <pc:sldChg chg="addSp modSp add mod">
        <pc:chgData name="Nicholas Peasley" userId="5b465df7-a348-4f33-a247-a0df16ae23c7" providerId="ADAL" clId="{B83401F0-C5EC-4F06-8A8E-79CA7A1D74B6}" dt="2023-08-01T23:42:07.768" v="13159" actId="1036"/>
        <pc:sldMkLst>
          <pc:docMk/>
          <pc:sldMk cId="3028664997" sldId="320"/>
        </pc:sldMkLst>
        <pc:spChg chg="mod">
          <ac:chgData name="Nicholas Peasley" userId="5b465df7-a348-4f33-a247-a0df16ae23c7" providerId="ADAL" clId="{B83401F0-C5EC-4F06-8A8E-79CA7A1D74B6}" dt="2023-08-01T23:42:03.354" v="13140" actId="20577"/>
          <ac:spMkLst>
            <pc:docMk/>
            <pc:sldMk cId="3028664997" sldId="320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39:22.443" v="12871" actId="404"/>
          <ac:spMkLst>
            <pc:docMk/>
            <pc:sldMk cId="3028664997" sldId="320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42:07.768" v="13159" actId="1036"/>
          <ac:picMkLst>
            <pc:docMk/>
            <pc:sldMk cId="3028664997" sldId="320"/>
            <ac:picMk id="5" creationId="{04F98776-A741-7213-35B2-FE150E92C785}"/>
          </ac:picMkLst>
        </pc:picChg>
      </pc:sldChg>
      <pc:sldChg chg="addSp modSp add mod">
        <pc:chgData name="Nicholas Peasley" userId="5b465df7-a348-4f33-a247-a0df16ae23c7" providerId="ADAL" clId="{B83401F0-C5EC-4F06-8A8E-79CA7A1D74B6}" dt="2023-08-01T23:47:07.824" v="13696" actId="1035"/>
        <pc:sldMkLst>
          <pc:docMk/>
          <pc:sldMk cId="2511909167" sldId="321"/>
        </pc:sldMkLst>
        <pc:spChg chg="mod">
          <ac:chgData name="Nicholas Peasley" userId="5b465df7-a348-4f33-a247-a0df16ae23c7" providerId="ADAL" clId="{B83401F0-C5EC-4F06-8A8E-79CA7A1D74B6}" dt="2023-08-01T23:47:02.997" v="13681" actId="20577"/>
          <ac:spMkLst>
            <pc:docMk/>
            <pc:sldMk cId="2511909167" sldId="321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44:08.010" v="13252" actId="20577"/>
          <ac:spMkLst>
            <pc:docMk/>
            <pc:sldMk cId="2511909167" sldId="321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1T23:45:23.616" v="13471" actId="1076"/>
          <ac:picMkLst>
            <pc:docMk/>
            <pc:sldMk cId="2511909167" sldId="321"/>
            <ac:picMk id="5" creationId="{02F8218F-1FFE-2CCD-6C9E-9B8A34400127}"/>
          </ac:picMkLst>
        </pc:picChg>
        <pc:picChg chg="add mod">
          <ac:chgData name="Nicholas Peasley" userId="5b465df7-a348-4f33-a247-a0df16ae23c7" providerId="ADAL" clId="{B83401F0-C5EC-4F06-8A8E-79CA7A1D74B6}" dt="2023-08-01T23:47:07.824" v="13696" actId="1035"/>
          <ac:picMkLst>
            <pc:docMk/>
            <pc:sldMk cId="2511909167" sldId="321"/>
            <ac:picMk id="7" creationId="{4629FCAF-A11D-01BA-2EA6-3156818FE3D1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838206508" sldId="321"/>
        </pc:sldMkLst>
      </pc:sldChg>
      <pc:sldChg chg="modSp add mod">
        <pc:chgData name="Nicholas Peasley" userId="5b465df7-a348-4f33-a247-a0df16ae23c7" providerId="ADAL" clId="{B83401F0-C5EC-4F06-8A8E-79CA7A1D74B6}" dt="2023-08-01T23:55:03.361" v="14652" actId="20577"/>
        <pc:sldMkLst>
          <pc:docMk/>
          <pc:sldMk cId="3117564658" sldId="322"/>
        </pc:sldMkLst>
        <pc:spChg chg="mod">
          <ac:chgData name="Nicholas Peasley" userId="5b465df7-a348-4f33-a247-a0df16ae23c7" providerId="ADAL" clId="{B83401F0-C5EC-4F06-8A8E-79CA7A1D74B6}" dt="2023-08-01T23:55:03.361" v="14652" actId="20577"/>
          <ac:spMkLst>
            <pc:docMk/>
            <pc:sldMk cId="3117564658" sldId="322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23:47:22.327" v="13717" actId="20577"/>
          <ac:spMkLst>
            <pc:docMk/>
            <pc:sldMk cId="3117564658" sldId="322"/>
            <ac:spMk id="4" creationId="{0E226CC8-0817-82D2-507C-247C0BF50971}"/>
          </ac:spMkLst>
        </pc:sp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858623039" sldId="322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444546070" sldId="323"/>
        </pc:sldMkLst>
      </pc:sldChg>
      <pc:sldChg chg="addSp modSp add mod">
        <pc:chgData name="Nicholas Peasley" userId="5b465df7-a348-4f33-a247-a0df16ae23c7" providerId="ADAL" clId="{B83401F0-C5EC-4F06-8A8E-79CA7A1D74B6}" dt="2023-08-02T15:10:21.409" v="14999" actId="1076"/>
        <pc:sldMkLst>
          <pc:docMk/>
          <pc:sldMk cId="4131307231" sldId="323"/>
        </pc:sldMkLst>
        <pc:spChg chg="mod">
          <ac:chgData name="Nicholas Peasley" userId="5b465df7-a348-4f33-a247-a0df16ae23c7" providerId="ADAL" clId="{B83401F0-C5EC-4F06-8A8E-79CA7A1D74B6}" dt="2023-08-02T15:10:12.466" v="14996" actId="313"/>
          <ac:spMkLst>
            <pc:docMk/>
            <pc:sldMk cId="4131307231" sldId="323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2T15:09:10.024" v="14823" actId="20577"/>
          <ac:spMkLst>
            <pc:docMk/>
            <pc:sldMk cId="4131307231" sldId="323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2T15:09:21.204" v="14855" actId="1076"/>
          <ac:picMkLst>
            <pc:docMk/>
            <pc:sldMk cId="4131307231" sldId="323"/>
            <ac:picMk id="5" creationId="{E4C99673-4049-F0E9-019D-EC4CA617F35E}"/>
          </ac:picMkLst>
        </pc:picChg>
        <pc:picChg chg="add mod">
          <ac:chgData name="Nicholas Peasley" userId="5b465df7-a348-4f33-a247-a0df16ae23c7" providerId="ADAL" clId="{B83401F0-C5EC-4F06-8A8E-79CA7A1D74B6}" dt="2023-08-02T15:10:21.409" v="14999" actId="1076"/>
          <ac:picMkLst>
            <pc:docMk/>
            <pc:sldMk cId="4131307231" sldId="323"/>
            <ac:picMk id="7" creationId="{49B3BF1F-9C97-35E9-5BB3-DBF4AFFA65FD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386622599" sldId="324"/>
        </pc:sldMkLst>
      </pc:sldChg>
      <pc:sldChg chg="addSp modSp add mod">
        <pc:chgData name="Nicholas Peasley" userId="5b465df7-a348-4f33-a247-a0df16ae23c7" providerId="ADAL" clId="{B83401F0-C5EC-4F06-8A8E-79CA7A1D74B6}" dt="2023-08-02T15:11:43.431" v="15226" actId="1076"/>
        <pc:sldMkLst>
          <pc:docMk/>
          <pc:sldMk cId="1482469624" sldId="324"/>
        </pc:sldMkLst>
        <pc:spChg chg="mod">
          <ac:chgData name="Nicholas Peasley" userId="5b465df7-a348-4f33-a247-a0df16ae23c7" providerId="ADAL" clId="{B83401F0-C5EC-4F06-8A8E-79CA7A1D74B6}" dt="2023-08-02T15:11:40.874" v="15225" actId="20577"/>
          <ac:spMkLst>
            <pc:docMk/>
            <pc:sldMk cId="1482469624" sldId="324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2T15:10:48.311" v="15035" actId="404"/>
          <ac:spMkLst>
            <pc:docMk/>
            <pc:sldMk cId="1482469624" sldId="324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2T15:11:43.431" v="15226" actId="1076"/>
          <ac:picMkLst>
            <pc:docMk/>
            <pc:sldMk cId="1482469624" sldId="324"/>
            <ac:picMk id="5" creationId="{0EE3FAA0-566C-65A9-D92F-7730B55D1D2D}"/>
          </ac:picMkLst>
        </pc:picChg>
      </pc:sldChg>
      <pc:sldChg chg="addSp modSp add mod">
        <pc:chgData name="Nicholas Peasley" userId="5b465df7-a348-4f33-a247-a0df16ae23c7" providerId="ADAL" clId="{B83401F0-C5EC-4F06-8A8E-79CA7A1D74B6}" dt="2023-08-02T15:16:41.037" v="15537" actId="20577"/>
        <pc:sldMkLst>
          <pc:docMk/>
          <pc:sldMk cId="1617572194" sldId="325"/>
        </pc:sldMkLst>
        <pc:spChg chg="mod">
          <ac:chgData name="Nicholas Peasley" userId="5b465df7-a348-4f33-a247-a0df16ae23c7" providerId="ADAL" clId="{B83401F0-C5EC-4F06-8A8E-79CA7A1D74B6}" dt="2023-08-02T15:16:41.037" v="15537" actId="20577"/>
          <ac:spMkLst>
            <pc:docMk/>
            <pc:sldMk cId="1617572194" sldId="325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2T15:16:15.115" v="15534" actId="20577"/>
          <ac:spMkLst>
            <pc:docMk/>
            <pc:sldMk cId="1617572194" sldId="325"/>
            <ac:spMk id="4" creationId="{0E226CC8-0817-82D2-507C-247C0BF50971}"/>
          </ac:spMkLst>
        </pc:spChg>
        <pc:picChg chg="add mod">
          <ac:chgData name="Nicholas Peasley" userId="5b465df7-a348-4f33-a247-a0df16ae23c7" providerId="ADAL" clId="{B83401F0-C5EC-4F06-8A8E-79CA7A1D74B6}" dt="2023-08-02T15:14:33.143" v="15249" actId="1076"/>
          <ac:picMkLst>
            <pc:docMk/>
            <pc:sldMk cId="1617572194" sldId="325"/>
            <ac:picMk id="5" creationId="{D46F5C45-5409-7AC8-0D68-67ADD0834F82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765746037" sldId="325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295987040" sldId="326"/>
        </pc:sldMkLst>
      </pc:sldChg>
      <pc:sldChg chg="modSp add del mod">
        <pc:chgData name="Nicholas Peasley" userId="5b465df7-a348-4f33-a247-a0df16ae23c7" providerId="ADAL" clId="{B83401F0-C5EC-4F06-8A8E-79CA7A1D74B6}" dt="2023-08-02T15:16:18.153" v="15535" actId="47"/>
        <pc:sldMkLst>
          <pc:docMk/>
          <pc:sldMk cId="1831354511" sldId="326"/>
        </pc:sldMkLst>
        <pc:spChg chg="mod">
          <ac:chgData name="Nicholas Peasley" userId="5b465df7-a348-4f33-a247-a0df16ae23c7" providerId="ADAL" clId="{B83401F0-C5EC-4F06-8A8E-79CA7A1D74B6}" dt="2023-08-01T18:25:31.725" v="1670" actId="20577"/>
          <ac:spMkLst>
            <pc:docMk/>
            <pc:sldMk cId="1831354511" sldId="326"/>
            <ac:spMk id="4" creationId="{0E226CC8-0817-82D2-507C-247C0BF50971}"/>
          </ac:spMkLst>
        </pc:spChg>
      </pc:sldChg>
      <pc:sldChg chg="addSp delSp modSp add mod">
        <pc:chgData name="Nicholas Peasley" userId="5b465df7-a348-4f33-a247-a0df16ae23c7" providerId="ADAL" clId="{B83401F0-C5EC-4F06-8A8E-79CA7A1D74B6}" dt="2023-08-01T18:40:45.299" v="2768" actId="27636"/>
        <pc:sldMkLst>
          <pc:docMk/>
          <pc:sldMk cId="1282920059" sldId="327"/>
        </pc:sldMkLst>
        <pc:spChg chg="mod">
          <ac:chgData name="Nicholas Peasley" userId="5b465df7-a348-4f33-a247-a0df16ae23c7" providerId="ADAL" clId="{B83401F0-C5EC-4F06-8A8E-79CA7A1D74B6}" dt="2023-08-01T18:40:45.299" v="2768" actId="27636"/>
          <ac:spMkLst>
            <pc:docMk/>
            <pc:sldMk cId="1282920059" sldId="327"/>
            <ac:spMk id="3" creationId="{380FAFFA-85AE-04B3-1F87-9F6D90F901FC}"/>
          </ac:spMkLst>
        </pc:spChg>
        <pc:picChg chg="add mod">
          <ac:chgData name="Nicholas Peasley" userId="5b465df7-a348-4f33-a247-a0df16ae23c7" providerId="ADAL" clId="{B83401F0-C5EC-4F06-8A8E-79CA7A1D74B6}" dt="2023-08-01T18:39:37.838" v="2477" actId="1076"/>
          <ac:picMkLst>
            <pc:docMk/>
            <pc:sldMk cId="1282920059" sldId="327"/>
            <ac:picMk id="5" creationId="{81A72423-8F20-2EAA-7D17-D9A5087BC84A}"/>
          </ac:picMkLst>
        </pc:picChg>
        <pc:picChg chg="del">
          <ac:chgData name="Nicholas Peasley" userId="5b465df7-a348-4f33-a247-a0df16ae23c7" providerId="ADAL" clId="{B83401F0-C5EC-4F06-8A8E-79CA7A1D74B6}" dt="2023-08-01T18:39:09.911" v="2475" actId="478"/>
          <ac:picMkLst>
            <pc:docMk/>
            <pc:sldMk cId="1282920059" sldId="327"/>
            <ac:picMk id="7" creationId="{EF56F831-52C9-879A-F639-4D8CCACC6AF3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343737216" sldId="327"/>
        </pc:sldMkLst>
      </pc:sldChg>
      <pc:sldChg chg="addSp delSp modSp add mod">
        <pc:chgData name="Nicholas Peasley" userId="5b465df7-a348-4f33-a247-a0df16ae23c7" providerId="ADAL" clId="{B83401F0-C5EC-4F06-8A8E-79CA7A1D74B6}" dt="2023-08-01T19:06:11.499" v="4692" actId="1035"/>
        <pc:sldMkLst>
          <pc:docMk/>
          <pc:sldMk cId="2212930242" sldId="328"/>
        </pc:sldMkLst>
        <pc:spChg chg="mod">
          <ac:chgData name="Nicholas Peasley" userId="5b465df7-a348-4f33-a247-a0df16ae23c7" providerId="ADAL" clId="{B83401F0-C5EC-4F06-8A8E-79CA7A1D74B6}" dt="2023-08-01T19:06:06.017" v="4684" actId="20577"/>
          <ac:spMkLst>
            <pc:docMk/>
            <pc:sldMk cId="2212930242" sldId="328"/>
            <ac:spMk id="3" creationId="{380FAFFA-85AE-04B3-1F87-9F6D90F901FC}"/>
          </ac:spMkLst>
        </pc:spChg>
        <pc:picChg chg="del">
          <ac:chgData name="Nicholas Peasley" userId="5b465df7-a348-4f33-a247-a0df16ae23c7" providerId="ADAL" clId="{B83401F0-C5EC-4F06-8A8E-79CA7A1D74B6}" dt="2023-08-01T18:57:56.331" v="3887" actId="478"/>
          <ac:picMkLst>
            <pc:docMk/>
            <pc:sldMk cId="2212930242" sldId="328"/>
            <ac:picMk id="5" creationId="{157B6002-18F0-3B60-51F0-2E88075FD654}"/>
          </ac:picMkLst>
        </pc:picChg>
        <pc:picChg chg="add mod">
          <ac:chgData name="Nicholas Peasley" userId="5b465df7-a348-4f33-a247-a0df16ae23c7" providerId="ADAL" clId="{B83401F0-C5EC-4F06-8A8E-79CA7A1D74B6}" dt="2023-08-01T19:06:11.499" v="4692" actId="1035"/>
          <ac:picMkLst>
            <pc:docMk/>
            <pc:sldMk cId="2212930242" sldId="328"/>
            <ac:picMk id="6" creationId="{32B6B120-D766-43DE-313B-888E05E4264D}"/>
          </ac:picMkLst>
        </pc:picChg>
        <pc:picChg chg="del">
          <ac:chgData name="Nicholas Peasley" userId="5b465df7-a348-4f33-a247-a0df16ae23c7" providerId="ADAL" clId="{B83401F0-C5EC-4F06-8A8E-79CA7A1D74B6}" dt="2023-08-01T18:57:56.331" v="3887" actId="478"/>
          <ac:picMkLst>
            <pc:docMk/>
            <pc:sldMk cId="2212930242" sldId="328"/>
            <ac:picMk id="7" creationId="{7893FBD1-4D67-AF6F-BA2A-DB6950324421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386768107" sldId="328"/>
        </pc:sldMkLst>
      </pc:sldChg>
      <pc:sldChg chg="addSp delSp modSp add mod">
        <pc:chgData name="Nicholas Peasley" userId="5b465df7-a348-4f33-a247-a0df16ae23c7" providerId="ADAL" clId="{B83401F0-C5EC-4F06-8A8E-79CA7A1D74B6}" dt="2023-08-01T19:09:15.809" v="5043" actId="20577"/>
        <pc:sldMkLst>
          <pc:docMk/>
          <pc:sldMk cId="36564085" sldId="329"/>
        </pc:sldMkLst>
        <pc:spChg chg="mod">
          <ac:chgData name="Nicholas Peasley" userId="5b465df7-a348-4f33-a247-a0df16ae23c7" providerId="ADAL" clId="{B83401F0-C5EC-4F06-8A8E-79CA7A1D74B6}" dt="2023-08-01T19:09:15.809" v="5043" actId="20577"/>
          <ac:spMkLst>
            <pc:docMk/>
            <pc:sldMk cId="36564085" sldId="329"/>
            <ac:spMk id="3" creationId="{380FAFFA-85AE-04B3-1F87-9F6D90F901FC}"/>
          </ac:spMkLst>
        </pc:spChg>
        <pc:picChg chg="add mod">
          <ac:chgData name="Nicholas Peasley" userId="5b465df7-a348-4f33-a247-a0df16ae23c7" providerId="ADAL" clId="{B83401F0-C5EC-4F06-8A8E-79CA7A1D74B6}" dt="2023-08-01T19:07:28.565" v="4740" actId="1076"/>
          <ac:picMkLst>
            <pc:docMk/>
            <pc:sldMk cId="36564085" sldId="329"/>
            <ac:picMk id="5" creationId="{3A5BEAE1-BA3C-ED87-D796-8E442A52DA2A}"/>
          </ac:picMkLst>
        </pc:picChg>
        <pc:picChg chg="del">
          <ac:chgData name="Nicholas Peasley" userId="5b465df7-a348-4f33-a247-a0df16ae23c7" providerId="ADAL" clId="{B83401F0-C5EC-4F06-8A8E-79CA7A1D74B6}" dt="2023-08-01T19:06:20.782" v="4694" actId="478"/>
          <ac:picMkLst>
            <pc:docMk/>
            <pc:sldMk cId="36564085" sldId="329"/>
            <ac:picMk id="6" creationId="{32B6B120-D766-43DE-313B-888E05E4264D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535186358" sldId="329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455733709" sldId="330"/>
        </pc:sldMkLst>
      </pc:sldChg>
      <pc:sldChg chg="addSp delSp modSp add mod">
        <pc:chgData name="Nicholas Peasley" userId="5b465df7-a348-4f33-a247-a0df16ae23c7" providerId="ADAL" clId="{B83401F0-C5EC-4F06-8A8E-79CA7A1D74B6}" dt="2023-08-01T19:12:52.488" v="5493" actId="20577"/>
        <pc:sldMkLst>
          <pc:docMk/>
          <pc:sldMk cId="2810078797" sldId="330"/>
        </pc:sldMkLst>
        <pc:spChg chg="mod">
          <ac:chgData name="Nicholas Peasley" userId="5b465df7-a348-4f33-a247-a0df16ae23c7" providerId="ADAL" clId="{B83401F0-C5EC-4F06-8A8E-79CA7A1D74B6}" dt="2023-08-01T19:12:52.488" v="5493" actId="20577"/>
          <ac:spMkLst>
            <pc:docMk/>
            <pc:sldMk cId="2810078797" sldId="330"/>
            <ac:spMk id="3" creationId="{380FAFFA-85AE-04B3-1F87-9F6D90F901FC}"/>
          </ac:spMkLst>
        </pc:spChg>
        <pc:picChg chg="del">
          <ac:chgData name="Nicholas Peasley" userId="5b465df7-a348-4f33-a247-a0df16ae23c7" providerId="ADAL" clId="{B83401F0-C5EC-4F06-8A8E-79CA7A1D74B6}" dt="2023-08-01T19:08:57.433" v="5016" actId="478"/>
          <ac:picMkLst>
            <pc:docMk/>
            <pc:sldMk cId="2810078797" sldId="330"/>
            <ac:picMk id="5" creationId="{3A5BEAE1-BA3C-ED87-D796-8E442A52DA2A}"/>
          </ac:picMkLst>
        </pc:picChg>
        <pc:picChg chg="add mod">
          <ac:chgData name="Nicholas Peasley" userId="5b465df7-a348-4f33-a247-a0df16ae23c7" providerId="ADAL" clId="{B83401F0-C5EC-4F06-8A8E-79CA7A1D74B6}" dt="2023-08-01T19:12:47.730" v="5474" actId="1035"/>
          <ac:picMkLst>
            <pc:docMk/>
            <pc:sldMk cId="2810078797" sldId="330"/>
            <ac:picMk id="6" creationId="{7D2D0464-A4D9-6E81-E80F-E29E2C3CA80D}"/>
          </ac:picMkLst>
        </pc:picChg>
        <pc:picChg chg="add mod">
          <ac:chgData name="Nicholas Peasley" userId="5b465df7-a348-4f33-a247-a0df16ae23c7" providerId="ADAL" clId="{B83401F0-C5EC-4F06-8A8E-79CA7A1D74B6}" dt="2023-08-01T19:12:47.730" v="5474" actId="1035"/>
          <ac:picMkLst>
            <pc:docMk/>
            <pc:sldMk cId="2810078797" sldId="330"/>
            <ac:picMk id="8" creationId="{1A63A987-6FEE-0AB8-A2F8-5BFFAD33C346}"/>
          </ac:picMkLst>
        </pc:picChg>
      </pc:sldChg>
      <pc:sldChg chg="addSp delSp modSp add mod">
        <pc:chgData name="Nicholas Peasley" userId="5b465df7-a348-4f33-a247-a0df16ae23c7" providerId="ADAL" clId="{B83401F0-C5EC-4F06-8A8E-79CA7A1D74B6}" dt="2023-08-01T19:17:38.073" v="5904" actId="20577"/>
        <pc:sldMkLst>
          <pc:docMk/>
          <pc:sldMk cId="326166440" sldId="331"/>
        </pc:sldMkLst>
        <pc:spChg chg="mod">
          <ac:chgData name="Nicholas Peasley" userId="5b465df7-a348-4f33-a247-a0df16ae23c7" providerId="ADAL" clId="{B83401F0-C5EC-4F06-8A8E-79CA7A1D74B6}" dt="2023-08-01T19:17:38.073" v="5904" actId="20577"/>
          <ac:spMkLst>
            <pc:docMk/>
            <pc:sldMk cId="326166440" sldId="331"/>
            <ac:spMk id="3" creationId="{380FAFFA-85AE-04B3-1F87-9F6D90F901FC}"/>
          </ac:spMkLst>
        </pc:spChg>
        <pc:picChg chg="add mod">
          <ac:chgData name="Nicholas Peasley" userId="5b465df7-a348-4f33-a247-a0df16ae23c7" providerId="ADAL" clId="{B83401F0-C5EC-4F06-8A8E-79CA7A1D74B6}" dt="2023-08-01T19:16:51.217" v="5752" actId="1036"/>
          <ac:picMkLst>
            <pc:docMk/>
            <pc:sldMk cId="326166440" sldId="331"/>
            <ac:picMk id="5" creationId="{5C62936E-BE03-35DB-A268-D632E07AD25D}"/>
          </ac:picMkLst>
        </pc:picChg>
        <pc:picChg chg="del">
          <ac:chgData name="Nicholas Peasley" userId="5b465df7-a348-4f33-a247-a0df16ae23c7" providerId="ADAL" clId="{B83401F0-C5EC-4F06-8A8E-79CA7A1D74B6}" dt="2023-08-01T19:14:18.741" v="5495" actId="478"/>
          <ac:picMkLst>
            <pc:docMk/>
            <pc:sldMk cId="326166440" sldId="331"/>
            <ac:picMk id="6" creationId="{7D2D0464-A4D9-6E81-E80F-E29E2C3CA80D}"/>
          </ac:picMkLst>
        </pc:picChg>
        <pc:picChg chg="del">
          <ac:chgData name="Nicholas Peasley" userId="5b465df7-a348-4f33-a247-a0df16ae23c7" providerId="ADAL" clId="{B83401F0-C5EC-4F06-8A8E-79CA7A1D74B6}" dt="2023-08-01T19:14:18.741" v="5495" actId="478"/>
          <ac:picMkLst>
            <pc:docMk/>
            <pc:sldMk cId="326166440" sldId="331"/>
            <ac:picMk id="8" creationId="{1A63A987-6FEE-0AB8-A2F8-5BFFAD33C346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205849757" sldId="331"/>
        </pc:sldMkLst>
      </pc:sldChg>
      <pc:sldChg chg="delSp modSp add mod">
        <pc:chgData name="Nicholas Peasley" userId="5b465df7-a348-4f33-a247-a0df16ae23c7" providerId="ADAL" clId="{B83401F0-C5EC-4F06-8A8E-79CA7A1D74B6}" dt="2023-08-01T19:31:13.658" v="7561" actId="20577"/>
        <pc:sldMkLst>
          <pc:docMk/>
          <pc:sldMk cId="3580605585" sldId="332"/>
        </pc:sldMkLst>
        <pc:spChg chg="mod">
          <ac:chgData name="Nicholas Peasley" userId="5b465df7-a348-4f33-a247-a0df16ae23c7" providerId="ADAL" clId="{B83401F0-C5EC-4F06-8A8E-79CA7A1D74B6}" dt="2023-08-01T19:31:13.658" v="7561" actId="20577"/>
          <ac:spMkLst>
            <pc:docMk/>
            <pc:sldMk cId="3580605585" sldId="332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9:28:14.162" v="6944" actId="20577"/>
          <ac:spMkLst>
            <pc:docMk/>
            <pc:sldMk cId="3580605585" sldId="332"/>
            <ac:spMk id="4" creationId="{0E226CC8-0817-82D2-507C-247C0BF50971}"/>
          </ac:spMkLst>
        </pc:spChg>
        <pc:picChg chg="del">
          <ac:chgData name="Nicholas Peasley" userId="5b465df7-a348-4f33-a247-a0df16ae23c7" providerId="ADAL" clId="{B83401F0-C5EC-4F06-8A8E-79CA7A1D74B6}" dt="2023-08-01T19:28:21.467" v="6945" actId="478"/>
          <ac:picMkLst>
            <pc:docMk/>
            <pc:sldMk cId="3580605585" sldId="332"/>
            <ac:picMk id="8" creationId="{C195665C-F7BA-8FE2-0554-82A97198603F}"/>
          </ac:picMkLst>
        </pc:picChg>
        <pc:picChg chg="del">
          <ac:chgData name="Nicholas Peasley" userId="5b465df7-a348-4f33-a247-a0df16ae23c7" providerId="ADAL" clId="{B83401F0-C5EC-4F06-8A8E-79CA7A1D74B6}" dt="2023-08-01T19:28:21.467" v="6945" actId="478"/>
          <ac:picMkLst>
            <pc:docMk/>
            <pc:sldMk cId="3580605585" sldId="332"/>
            <ac:picMk id="10" creationId="{774CFF92-E092-46F1-6A28-5A1C6F68863C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952248919" sldId="332"/>
        </pc:sldMkLst>
      </pc:sldChg>
      <pc:sldChg chg="addSp delSp modSp add mod">
        <pc:chgData name="Nicholas Peasley" userId="5b465df7-a348-4f33-a247-a0df16ae23c7" providerId="ADAL" clId="{B83401F0-C5EC-4F06-8A8E-79CA7A1D74B6}" dt="2023-08-01T19:38:20.801" v="8241" actId="20577"/>
        <pc:sldMkLst>
          <pc:docMk/>
          <pc:sldMk cId="740051109" sldId="333"/>
        </pc:sldMkLst>
        <pc:spChg chg="mod">
          <ac:chgData name="Nicholas Peasley" userId="5b465df7-a348-4f33-a247-a0df16ae23c7" providerId="ADAL" clId="{B83401F0-C5EC-4F06-8A8E-79CA7A1D74B6}" dt="2023-08-01T19:38:20.801" v="8241" actId="20577"/>
          <ac:spMkLst>
            <pc:docMk/>
            <pc:sldMk cId="740051109" sldId="333"/>
            <ac:spMk id="3" creationId="{380FAFFA-85AE-04B3-1F87-9F6D90F901FC}"/>
          </ac:spMkLst>
        </pc:spChg>
        <pc:picChg chg="del">
          <ac:chgData name="Nicholas Peasley" userId="5b465df7-a348-4f33-a247-a0df16ae23c7" providerId="ADAL" clId="{B83401F0-C5EC-4F06-8A8E-79CA7A1D74B6}" dt="2023-08-01T19:36:44.831" v="7902" actId="478"/>
          <ac:picMkLst>
            <pc:docMk/>
            <pc:sldMk cId="740051109" sldId="333"/>
            <ac:picMk id="5" creationId="{0A019731-AB96-8A0B-3792-966D7A77DECD}"/>
          </ac:picMkLst>
        </pc:picChg>
        <pc:picChg chg="add mod">
          <ac:chgData name="Nicholas Peasley" userId="5b465df7-a348-4f33-a247-a0df16ae23c7" providerId="ADAL" clId="{B83401F0-C5EC-4F06-8A8E-79CA7A1D74B6}" dt="2023-08-01T19:37:33.716" v="8122" actId="1076"/>
          <ac:picMkLst>
            <pc:docMk/>
            <pc:sldMk cId="740051109" sldId="333"/>
            <ac:picMk id="6" creationId="{4818B4AD-47E4-6DCC-A29B-8D8D288F9A3D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913811909" sldId="333"/>
        </pc:sldMkLst>
      </pc:sldChg>
      <pc:sldChg chg="modSp add mod">
        <pc:chgData name="Nicholas Peasley" userId="5b465df7-a348-4f33-a247-a0df16ae23c7" providerId="ADAL" clId="{B83401F0-C5EC-4F06-8A8E-79CA7A1D74B6}" dt="2023-08-01T19:43:07.088" v="8721" actId="313"/>
        <pc:sldMkLst>
          <pc:docMk/>
          <pc:sldMk cId="1418529217" sldId="334"/>
        </pc:sldMkLst>
        <pc:spChg chg="mod">
          <ac:chgData name="Nicholas Peasley" userId="5b465df7-a348-4f33-a247-a0df16ae23c7" providerId="ADAL" clId="{B83401F0-C5EC-4F06-8A8E-79CA7A1D74B6}" dt="2023-08-01T19:43:07.088" v="8721" actId="313"/>
          <ac:spMkLst>
            <pc:docMk/>
            <pc:sldMk cId="1418529217" sldId="334"/>
            <ac:spMk id="3" creationId="{380FAFFA-85AE-04B3-1F87-9F6D90F901FC}"/>
          </ac:spMkLst>
        </pc:spChg>
        <pc:spChg chg="mod">
          <ac:chgData name="Nicholas Peasley" userId="5b465df7-a348-4f33-a247-a0df16ae23c7" providerId="ADAL" clId="{B83401F0-C5EC-4F06-8A8E-79CA7A1D74B6}" dt="2023-08-01T19:42:06.829" v="8459" actId="20577"/>
          <ac:spMkLst>
            <pc:docMk/>
            <pc:sldMk cId="1418529217" sldId="334"/>
            <ac:spMk id="4" creationId="{0E226CC8-0817-82D2-507C-247C0BF50971}"/>
          </ac:spMkLst>
        </pc:sp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006437594" sldId="334"/>
        </pc:sldMkLst>
      </pc:sldChg>
      <pc:sldChg chg="add del">
        <pc:chgData name="Nicholas Peasley" userId="5b465df7-a348-4f33-a247-a0df16ae23c7" providerId="ADAL" clId="{B83401F0-C5EC-4F06-8A8E-79CA7A1D74B6}" dt="2023-08-01T19:39:00.312" v="8262" actId="2890"/>
        <pc:sldMkLst>
          <pc:docMk/>
          <pc:sldMk cId="3089549266" sldId="334"/>
        </pc:sldMkLst>
      </pc:sldChg>
      <pc:sldChg chg="addSp delSp modSp add mod">
        <pc:chgData name="Nicholas Peasley" userId="5b465df7-a348-4f33-a247-a0df16ae23c7" providerId="ADAL" clId="{B83401F0-C5EC-4F06-8A8E-79CA7A1D74B6}" dt="2023-08-01T23:38:22.773" v="12812" actId="1035"/>
        <pc:sldMkLst>
          <pc:docMk/>
          <pc:sldMk cId="895645393" sldId="335"/>
        </pc:sldMkLst>
        <pc:spChg chg="mod">
          <ac:chgData name="Nicholas Peasley" userId="5b465df7-a348-4f33-a247-a0df16ae23c7" providerId="ADAL" clId="{B83401F0-C5EC-4F06-8A8E-79CA7A1D74B6}" dt="2023-08-01T23:38:18.416" v="12800" actId="403"/>
          <ac:spMkLst>
            <pc:docMk/>
            <pc:sldMk cId="895645393" sldId="335"/>
            <ac:spMk id="2" creationId="{155C1978-7790-9AC9-F347-8338B80F0E4D}"/>
          </ac:spMkLst>
        </pc:spChg>
        <pc:spChg chg="mod">
          <ac:chgData name="Nicholas Peasley" userId="5b465df7-a348-4f33-a247-a0df16ae23c7" providerId="ADAL" clId="{B83401F0-C5EC-4F06-8A8E-79CA7A1D74B6}" dt="2023-08-01T23:37:38.153" v="12788" actId="20577"/>
          <ac:spMkLst>
            <pc:docMk/>
            <pc:sldMk cId="895645393" sldId="335"/>
            <ac:spMk id="4" creationId="{0E226CC8-0817-82D2-507C-247C0BF50971}"/>
          </ac:spMkLst>
        </pc:spChg>
        <pc:picChg chg="del">
          <ac:chgData name="Nicholas Peasley" userId="5b465df7-a348-4f33-a247-a0df16ae23c7" providerId="ADAL" clId="{B83401F0-C5EC-4F06-8A8E-79CA7A1D74B6}" dt="2023-08-01T23:38:02.761" v="12791" actId="478"/>
          <ac:picMkLst>
            <pc:docMk/>
            <pc:sldMk cId="895645393" sldId="335"/>
            <ac:picMk id="5" creationId="{5188A8A7-3AA7-4A62-73D2-74DD41B8B50F}"/>
          </ac:picMkLst>
        </pc:picChg>
        <pc:picChg chg="add mod">
          <ac:chgData name="Nicholas Peasley" userId="5b465df7-a348-4f33-a247-a0df16ae23c7" providerId="ADAL" clId="{B83401F0-C5EC-4F06-8A8E-79CA7A1D74B6}" dt="2023-08-01T23:37:32.610" v="12781" actId="1076"/>
          <ac:picMkLst>
            <pc:docMk/>
            <pc:sldMk cId="895645393" sldId="335"/>
            <ac:picMk id="6" creationId="{AE149837-E73F-2662-FAD8-3C8CF28DFFBD}"/>
          </ac:picMkLst>
        </pc:picChg>
        <pc:picChg chg="del">
          <ac:chgData name="Nicholas Peasley" userId="5b465df7-a348-4f33-a247-a0df16ae23c7" providerId="ADAL" clId="{B83401F0-C5EC-4F06-8A8E-79CA7A1D74B6}" dt="2023-08-01T23:38:02.761" v="12791" actId="478"/>
          <ac:picMkLst>
            <pc:docMk/>
            <pc:sldMk cId="895645393" sldId="335"/>
            <ac:picMk id="7" creationId="{0D7D2D51-A509-0981-DFFC-7A548C3EC867}"/>
          </ac:picMkLst>
        </pc:picChg>
        <pc:picChg chg="del">
          <ac:chgData name="Nicholas Peasley" userId="5b465df7-a348-4f33-a247-a0df16ae23c7" providerId="ADAL" clId="{B83401F0-C5EC-4F06-8A8E-79CA7A1D74B6}" dt="2023-08-01T23:37:29.376" v="12779" actId="478"/>
          <ac:picMkLst>
            <pc:docMk/>
            <pc:sldMk cId="895645393" sldId="335"/>
            <ac:picMk id="9" creationId="{3D0469CE-01FE-4FFF-110D-56FB679AC7AC}"/>
          </ac:picMkLst>
        </pc:picChg>
        <pc:picChg chg="add mod">
          <ac:chgData name="Nicholas Peasley" userId="5b465df7-a348-4f33-a247-a0df16ae23c7" providerId="ADAL" clId="{B83401F0-C5EC-4F06-8A8E-79CA7A1D74B6}" dt="2023-08-01T23:38:22.773" v="12812" actId="1035"/>
          <ac:picMkLst>
            <pc:docMk/>
            <pc:sldMk cId="895645393" sldId="335"/>
            <ac:picMk id="10" creationId="{AA372C4D-299C-0840-5FD0-66AE347C968A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380491558" sldId="335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259736600" sldId="336"/>
        </pc:sldMkLst>
      </pc:sldChg>
      <pc:sldChg chg="addSp delSp modSp add mod">
        <pc:chgData name="Nicholas Peasley" userId="5b465df7-a348-4f33-a247-a0df16ae23c7" providerId="ADAL" clId="{B83401F0-C5EC-4F06-8A8E-79CA7A1D74B6}" dt="2023-08-01T23:43:14.277" v="13225" actId="20577"/>
        <pc:sldMkLst>
          <pc:docMk/>
          <pc:sldMk cId="3006861967" sldId="336"/>
        </pc:sldMkLst>
        <pc:spChg chg="mod">
          <ac:chgData name="Nicholas Peasley" userId="5b465df7-a348-4f33-a247-a0df16ae23c7" providerId="ADAL" clId="{B83401F0-C5EC-4F06-8A8E-79CA7A1D74B6}" dt="2023-08-01T23:43:14.277" v="13225" actId="20577"/>
          <ac:spMkLst>
            <pc:docMk/>
            <pc:sldMk cId="3006861967" sldId="336"/>
            <ac:spMk id="3" creationId="{380FAFFA-85AE-04B3-1F87-9F6D90F901FC}"/>
          </ac:spMkLst>
        </pc:spChg>
        <pc:picChg chg="del">
          <ac:chgData name="Nicholas Peasley" userId="5b465df7-a348-4f33-a247-a0df16ae23c7" providerId="ADAL" clId="{B83401F0-C5EC-4F06-8A8E-79CA7A1D74B6}" dt="2023-08-01T23:42:44.827" v="13161" actId="478"/>
          <ac:picMkLst>
            <pc:docMk/>
            <pc:sldMk cId="3006861967" sldId="336"/>
            <ac:picMk id="5" creationId="{04F98776-A741-7213-35B2-FE150E92C785}"/>
          </ac:picMkLst>
        </pc:picChg>
        <pc:picChg chg="add mod">
          <ac:chgData name="Nicholas Peasley" userId="5b465df7-a348-4f33-a247-a0df16ae23c7" providerId="ADAL" clId="{B83401F0-C5EC-4F06-8A8E-79CA7A1D74B6}" dt="2023-08-01T23:42:52.824" v="13163" actId="1076"/>
          <ac:picMkLst>
            <pc:docMk/>
            <pc:sldMk cId="3006861967" sldId="336"/>
            <ac:picMk id="6" creationId="{337B3FD1-D906-58B3-19AC-F57382D19205}"/>
          </ac:picMkLst>
        </pc:picChg>
      </pc:sldChg>
      <pc:sldChg chg="addSp modSp add mod">
        <pc:chgData name="Nicholas Peasley" userId="5b465df7-a348-4f33-a247-a0df16ae23c7" providerId="ADAL" clId="{B83401F0-C5EC-4F06-8A8E-79CA7A1D74B6}" dt="2023-08-01T23:53:16.962" v="14364" actId="1036"/>
        <pc:sldMkLst>
          <pc:docMk/>
          <pc:sldMk cId="2805099712" sldId="337"/>
        </pc:sldMkLst>
        <pc:spChg chg="mod">
          <ac:chgData name="Nicholas Peasley" userId="5b465df7-a348-4f33-a247-a0df16ae23c7" providerId="ADAL" clId="{B83401F0-C5EC-4F06-8A8E-79CA7A1D74B6}" dt="2023-08-01T23:53:12.255" v="14352" actId="6549"/>
          <ac:spMkLst>
            <pc:docMk/>
            <pc:sldMk cId="2805099712" sldId="337"/>
            <ac:spMk id="3" creationId="{380FAFFA-85AE-04B3-1F87-9F6D90F901FC}"/>
          </ac:spMkLst>
        </pc:spChg>
        <pc:picChg chg="add mod">
          <ac:chgData name="Nicholas Peasley" userId="5b465df7-a348-4f33-a247-a0df16ae23c7" providerId="ADAL" clId="{B83401F0-C5EC-4F06-8A8E-79CA7A1D74B6}" dt="2023-08-01T23:53:16.962" v="14364" actId="1036"/>
          <ac:picMkLst>
            <pc:docMk/>
            <pc:sldMk cId="2805099712" sldId="337"/>
            <ac:picMk id="5" creationId="{40612959-EC0C-76F5-E2DC-E4FF1F382D06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855963635" sldId="337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31028553" sldId="338"/>
        </pc:sldMkLst>
      </pc:sldChg>
      <pc:sldChg chg="addSp delSp modSp add mod">
        <pc:chgData name="Nicholas Peasley" userId="5b465df7-a348-4f33-a247-a0df16ae23c7" providerId="ADAL" clId="{B83401F0-C5EC-4F06-8A8E-79CA7A1D74B6}" dt="2023-08-02T00:03:34.212" v="14783" actId="1076"/>
        <pc:sldMkLst>
          <pc:docMk/>
          <pc:sldMk cId="4265446704" sldId="338"/>
        </pc:sldMkLst>
        <pc:spChg chg="mod">
          <ac:chgData name="Nicholas Peasley" userId="5b465df7-a348-4f33-a247-a0df16ae23c7" providerId="ADAL" clId="{B83401F0-C5EC-4F06-8A8E-79CA7A1D74B6}" dt="2023-08-02T00:03:28.847" v="14781" actId="20577"/>
          <ac:spMkLst>
            <pc:docMk/>
            <pc:sldMk cId="4265446704" sldId="338"/>
            <ac:spMk id="3" creationId="{380FAFFA-85AE-04B3-1F87-9F6D90F901FC}"/>
          </ac:spMkLst>
        </pc:spChg>
        <pc:picChg chg="del">
          <ac:chgData name="Nicholas Peasley" userId="5b465df7-a348-4f33-a247-a0df16ae23c7" providerId="ADAL" clId="{B83401F0-C5EC-4F06-8A8E-79CA7A1D74B6}" dt="2023-08-02T00:02:25.636" v="14654" actId="478"/>
          <ac:picMkLst>
            <pc:docMk/>
            <pc:sldMk cId="4265446704" sldId="338"/>
            <ac:picMk id="5" creationId="{40612959-EC0C-76F5-E2DC-E4FF1F382D06}"/>
          </ac:picMkLst>
        </pc:picChg>
        <pc:picChg chg="add mod">
          <ac:chgData name="Nicholas Peasley" userId="5b465df7-a348-4f33-a247-a0df16ae23c7" providerId="ADAL" clId="{B83401F0-C5EC-4F06-8A8E-79CA7A1D74B6}" dt="2023-08-02T00:03:34.212" v="14783" actId="1076"/>
          <ac:picMkLst>
            <pc:docMk/>
            <pc:sldMk cId="4265446704" sldId="338"/>
            <ac:picMk id="6" creationId="{00804AD3-BFD4-D5C9-4D5B-12BCD2BFE18B}"/>
          </ac:picMkLst>
        </pc:picChg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4088676825" sldId="339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92206310" sldId="340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064155994" sldId="341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519664615" sldId="342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682978773" sldId="343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292744144" sldId="344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886694075" sldId="345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1128414368" sldId="346"/>
        </pc:sldMkLst>
      </pc:sldChg>
      <pc:sldChg chg="del">
        <pc:chgData name="Nicholas Peasley" userId="5b465df7-a348-4f33-a247-a0df16ae23c7" providerId="ADAL" clId="{B83401F0-C5EC-4F06-8A8E-79CA7A1D74B6}" dt="2023-08-01T17:59:20.860" v="0" actId="47"/>
        <pc:sldMkLst>
          <pc:docMk/>
          <pc:sldMk cId="37843595" sldId="34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E94B1D-21F7-482F-8801-CF4C024E170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840883-072C-4E1C-B678-25E57EF2BA80}">
      <dgm:prSet/>
      <dgm:spPr/>
      <dgm:t>
        <a:bodyPr/>
        <a:lstStyle/>
        <a:p>
          <a:r>
            <a:rPr lang="en-US" b="0" i="0"/>
            <a:t>Many forms did not need updating [e.g. Form 1.1, Residential Purchase and Sale Agreement will not change].</a:t>
          </a:r>
          <a:endParaRPr lang="en-US"/>
        </a:p>
      </dgm:t>
    </dgm:pt>
    <dgm:pt modelId="{0BD4C8AD-9632-445C-8F52-8715A6D01FAB}" type="parTrans" cxnId="{6C096A56-A248-43AB-80E6-3817F515294C}">
      <dgm:prSet/>
      <dgm:spPr/>
      <dgm:t>
        <a:bodyPr/>
        <a:lstStyle/>
        <a:p>
          <a:endParaRPr lang="en-US"/>
        </a:p>
      </dgm:t>
    </dgm:pt>
    <dgm:pt modelId="{24CF35AA-DC8D-41E2-B98C-ED22AD2BAE51}" type="sibTrans" cxnId="{6C096A56-A248-43AB-80E6-3817F515294C}">
      <dgm:prSet/>
      <dgm:spPr/>
      <dgm:t>
        <a:bodyPr/>
        <a:lstStyle/>
        <a:p>
          <a:endParaRPr lang="en-US"/>
        </a:p>
      </dgm:t>
    </dgm:pt>
    <dgm:pt modelId="{559BABFE-1187-48AB-9D03-18D9D217E20B}">
      <dgm:prSet/>
      <dgm:spPr/>
      <dgm:t>
        <a:bodyPr/>
        <a:lstStyle/>
        <a:p>
          <a:r>
            <a:rPr lang="en-US" b="0" i="0" dirty="0"/>
            <a:t>For some updates [Form 1.3 Manufactured &amp; Floating Home PSA] we consulted specialists who work primarily with the form’s subject matter.  Most of the </a:t>
          </a:r>
          <a:r>
            <a:rPr lang="en-US" b="0" i="0"/>
            <a:t>specialist advice was to </a:t>
          </a:r>
          <a:r>
            <a:rPr lang="en-US" b="0" i="0" dirty="0"/>
            <a:t>improve quality of life </a:t>
          </a:r>
          <a:r>
            <a:rPr lang="en-US" b="0" i="0"/>
            <a:t>for users, not to make legal changes.</a:t>
          </a:r>
          <a:endParaRPr lang="en-US" dirty="0"/>
        </a:p>
      </dgm:t>
    </dgm:pt>
    <dgm:pt modelId="{2A607B66-F060-4E8F-822C-C357F1102BEE}" type="parTrans" cxnId="{F913DE95-6250-4497-9E55-FD3D4426DA87}">
      <dgm:prSet/>
      <dgm:spPr/>
      <dgm:t>
        <a:bodyPr/>
        <a:lstStyle/>
        <a:p>
          <a:endParaRPr lang="en-US"/>
        </a:p>
      </dgm:t>
    </dgm:pt>
    <dgm:pt modelId="{F69B643A-5A58-4CBE-AD45-AEC23CFA29F5}" type="sibTrans" cxnId="{F913DE95-6250-4497-9E55-FD3D4426DA87}">
      <dgm:prSet/>
      <dgm:spPr/>
      <dgm:t>
        <a:bodyPr/>
        <a:lstStyle/>
        <a:p>
          <a:endParaRPr lang="en-US"/>
        </a:p>
      </dgm:t>
    </dgm:pt>
    <dgm:pt modelId="{82E94CF8-CAA0-459D-BC15-C063025A4021}">
      <dgm:prSet/>
      <dgm:spPr/>
      <dgm:t>
        <a:bodyPr/>
        <a:lstStyle/>
        <a:p>
          <a:r>
            <a:rPr lang="en-US" b="0" i="0"/>
            <a:t>During this training, we will point out the instances where there is a change to the legal impact of the form.  </a:t>
          </a:r>
          <a:endParaRPr lang="en-US"/>
        </a:p>
      </dgm:t>
    </dgm:pt>
    <dgm:pt modelId="{57F024CD-3F61-488A-9056-A779CA769AEC}" type="parTrans" cxnId="{21885425-2A56-4FA8-B2B2-827980B3B65E}">
      <dgm:prSet/>
      <dgm:spPr/>
      <dgm:t>
        <a:bodyPr/>
        <a:lstStyle/>
        <a:p>
          <a:endParaRPr lang="en-US"/>
        </a:p>
      </dgm:t>
    </dgm:pt>
    <dgm:pt modelId="{010DCE04-4964-409C-9104-C49FC36670C1}" type="sibTrans" cxnId="{21885425-2A56-4FA8-B2B2-827980B3B65E}">
      <dgm:prSet/>
      <dgm:spPr/>
      <dgm:t>
        <a:bodyPr/>
        <a:lstStyle/>
        <a:p>
          <a:endParaRPr lang="en-US"/>
        </a:p>
      </dgm:t>
    </dgm:pt>
    <dgm:pt modelId="{6BFFD33F-A741-479F-A8B9-C59AE4C05F44}" type="pres">
      <dgm:prSet presAssocID="{46E94B1D-21F7-482F-8801-CF4C024E1703}" presName="root" presStyleCnt="0">
        <dgm:presLayoutVars>
          <dgm:dir/>
          <dgm:resizeHandles val="exact"/>
        </dgm:presLayoutVars>
      </dgm:prSet>
      <dgm:spPr/>
    </dgm:pt>
    <dgm:pt modelId="{7ED20A4F-237F-4014-ADB6-9C9F8F696645}" type="pres">
      <dgm:prSet presAssocID="{7E840883-072C-4E1C-B678-25E57EF2BA80}" presName="compNode" presStyleCnt="0"/>
      <dgm:spPr/>
    </dgm:pt>
    <dgm:pt modelId="{8163468D-0214-45E1-AD60-3D56F5A1D69C}" type="pres">
      <dgm:prSet presAssocID="{7E840883-072C-4E1C-B678-25E57EF2BA80}" presName="bgRect" presStyleLbl="bgShp" presStyleIdx="0" presStyleCnt="3"/>
      <dgm:spPr/>
    </dgm:pt>
    <dgm:pt modelId="{A79286FC-B64D-4490-8612-6E0F1246CCE1}" type="pres">
      <dgm:prSet presAssocID="{7E840883-072C-4E1C-B678-25E57EF2BA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744838EA-857D-4B73-88E9-E9B0E71C8746}" type="pres">
      <dgm:prSet presAssocID="{7E840883-072C-4E1C-B678-25E57EF2BA80}" presName="spaceRect" presStyleCnt="0"/>
      <dgm:spPr/>
    </dgm:pt>
    <dgm:pt modelId="{A035127A-B867-4C54-A136-A97F6FA6A959}" type="pres">
      <dgm:prSet presAssocID="{7E840883-072C-4E1C-B678-25E57EF2BA80}" presName="parTx" presStyleLbl="revTx" presStyleIdx="0" presStyleCnt="3">
        <dgm:presLayoutVars>
          <dgm:chMax val="0"/>
          <dgm:chPref val="0"/>
        </dgm:presLayoutVars>
      </dgm:prSet>
      <dgm:spPr/>
    </dgm:pt>
    <dgm:pt modelId="{1FE550A5-15CF-426D-9AEB-B6A9DB2D3237}" type="pres">
      <dgm:prSet presAssocID="{24CF35AA-DC8D-41E2-B98C-ED22AD2BAE51}" presName="sibTrans" presStyleCnt="0"/>
      <dgm:spPr/>
    </dgm:pt>
    <dgm:pt modelId="{9275087B-CC6C-49C1-A89D-B13E65436B72}" type="pres">
      <dgm:prSet presAssocID="{559BABFE-1187-48AB-9D03-18D9D217E20B}" presName="compNode" presStyleCnt="0"/>
      <dgm:spPr/>
    </dgm:pt>
    <dgm:pt modelId="{77F4351E-B2E8-4763-9AEA-3A646B030C56}" type="pres">
      <dgm:prSet presAssocID="{559BABFE-1187-48AB-9D03-18D9D217E20B}" presName="bgRect" presStyleLbl="bgShp" presStyleIdx="1" presStyleCnt="3"/>
      <dgm:spPr/>
    </dgm:pt>
    <dgm:pt modelId="{25428264-BB04-4F68-8825-009C28DDF808}" type="pres">
      <dgm:prSet presAssocID="{559BABFE-1187-48AB-9D03-18D9D217E20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ECFABCE8-D35A-49C8-8AE0-F10C148CF2A0}" type="pres">
      <dgm:prSet presAssocID="{559BABFE-1187-48AB-9D03-18D9D217E20B}" presName="spaceRect" presStyleCnt="0"/>
      <dgm:spPr/>
    </dgm:pt>
    <dgm:pt modelId="{F90A6A41-DBE5-4B0E-A53D-84B45701775A}" type="pres">
      <dgm:prSet presAssocID="{559BABFE-1187-48AB-9D03-18D9D217E20B}" presName="parTx" presStyleLbl="revTx" presStyleIdx="1" presStyleCnt="3">
        <dgm:presLayoutVars>
          <dgm:chMax val="0"/>
          <dgm:chPref val="0"/>
        </dgm:presLayoutVars>
      </dgm:prSet>
      <dgm:spPr/>
    </dgm:pt>
    <dgm:pt modelId="{03FF1040-3965-49ED-90D8-DABFCB5E58F3}" type="pres">
      <dgm:prSet presAssocID="{F69B643A-5A58-4CBE-AD45-AEC23CFA29F5}" presName="sibTrans" presStyleCnt="0"/>
      <dgm:spPr/>
    </dgm:pt>
    <dgm:pt modelId="{E8E92F3D-D20F-4E0A-B15A-50E5232D8758}" type="pres">
      <dgm:prSet presAssocID="{82E94CF8-CAA0-459D-BC15-C063025A4021}" presName="compNode" presStyleCnt="0"/>
      <dgm:spPr/>
    </dgm:pt>
    <dgm:pt modelId="{08D926D2-2AD4-4BDB-BEE8-A952879E965B}" type="pres">
      <dgm:prSet presAssocID="{82E94CF8-CAA0-459D-BC15-C063025A4021}" presName="bgRect" presStyleLbl="bgShp" presStyleIdx="2" presStyleCnt="3"/>
      <dgm:spPr/>
    </dgm:pt>
    <dgm:pt modelId="{5246F74D-D7B9-4EC0-AB36-69EE0677396B}" type="pres">
      <dgm:prSet presAssocID="{82E94CF8-CAA0-459D-BC15-C063025A402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31E9717D-4C73-439D-8CBC-7562455E7EE7}" type="pres">
      <dgm:prSet presAssocID="{82E94CF8-CAA0-459D-BC15-C063025A4021}" presName="spaceRect" presStyleCnt="0"/>
      <dgm:spPr/>
    </dgm:pt>
    <dgm:pt modelId="{844C91BF-60E7-4822-85A2-DB36642846E8}" type="pres">
      <dgm:prSet presAssocID="{82E94CF8-CAA0-459D-BC15-C063025A402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1885425-2A56-4FA8-B2B2-827980B3B65E}" srcId="{46E94B1D-21F7-482F-8801-CF4C024E1703}" destId="{82E94CF8-CAA0-459D-BC15-C063025A4021}" srcOrd="2" destOrd="0" parTransId="{57F024CD-3F61-488A-9056-A779CA769AEC}" sibTransId="{010DCE04-4964-409C-9104-C49FC36670C1}"/>
    <dgm:cxn modelId="{A0CF165D-1622-4F58-8845-F10D532E749D}" type="presOf" srcId="{559BABFE-1187-48AB-9D03-18D9D217E20B}" destId="{F90A6A41-DBE5-4B0E-A53D-84B45701775A}" srcOrd="0" destOrd="0" presId="urn:microsoft.com/office/officeart/2018/2/layout/IconVerticalSolidList"/>
    <dgm:cxn modelId="{6C096A56-A248-43AB-80E6-3817F515294C}" srcId="{46E94B1D-21F7-482F-8801-CF4C024E1703}" destId="{7E840883-072C-4E1C-B678-25E57EF2BA80}" srcOrd="0" destOrd="0" parTransId="{0BD4C8AD-9632-445C-8F52-8715A6D01FAB}" sibTransId="{24CF35AA-DC8D-41E2-B98C-ED22AD2BAE51}"/>
    <dgm:cxn modelId="{F913DE95-6250-4497-9E55-FD3D4426DA87}" srcId="{46E94B1D-21F7-482F-8801-CF4C024E1703}" destId="{559BABFE-1187-48AB-9D03-18D9D217E20B}" srcOrd="1" destOrd="0" parTransId="{2A607B66-F060-4E8F-822C-C357F1102BEE}" sibTransId="{F69B643A-5A58-4CBE-AD45-AEC23CFA29F5}"/>
    <dgm:cxn modelId="{4B9DF2BB-B37B-4807-A208-DB7CB6C0E71D}" type="presOf" srcId="{7E840883-072C-4E1C-B678-25E57EF2BA80}" destId="{A035127A-B867-4C54-A136-A97F6FA6A959}" srcOrd="0" destOrd="0" presId="urn:microsoft.com/office/officeart/2018/2/layout/IconVerticalSolidList"/>
    <dgm:cxn modelId="{275712BD-F361-41BE-9886-3728B765E266}" type="presOf" srcId="{82E94CF8-CAA0-459D-BC15-C063025A4021}" destId="{844C91BF-60E7-4822-85A2-DB36642846E8}" srcOrd="0" destOrd="0" presId="urn:microsoft.com/office/officeart/2018/2/layout/IconVerticalSolidList"/>
    <dgm:cxn modelId="{5AF9A6DB-EFCB-4AE6-BD01-9927CAEAE899}" type="presOf" srcId="{46E94B1D-21F7-482F-8801-CF4C024E1703}" destId="{6BFFD33F-A741-479F-A8B9-C59AE4C05F44}" srcOrd="0" destOrd="0" presId="urn:microsoft.com/office/officeart/2018/2/layout/IconVerticalSolidList"/>
    <dgm:cxn modelId="{F08B0028-B43E-4365-8A3C-659F3C1CA0FD}" type="presParOf" srcId="{6BFFD33F-A741-479F-A8B9-C59AE4C05F44}" destId="{7ED20A4F-237F-4014-ADB6-9C9F8F696645}" srcOrd="0" destOrd="0" presId="urn:microsoft.com/office/officeart/2018/2/layout/IconVerticalSolidList"/>
    <dgm:cxn modelId="{08DC17C5-BC49-43A3-8ECF-F63383C5638F}" type="presParOf" srcId="{7ED20A4F-237F-4014-ADB6-9C9F8F696645}" destId="{8163468D-0214-45E1-AD60-3D56F5A1D69C}" srcOrd="0" destOrd="0" presId="urn:microsoft.com/office/officeart/2018/2/layout/IconVerticalSolidList"/>
    <dgm:cxn modelId="{294A09B2-CF13-48FB-BF4B-F3F8307B8E37}" type="presParOf" srcId="{7ED20A4F-237F-4014-ADB6-9C9F8F696645}" destId="{A79286FC-B64D-4490-8612-6E0F1246CCE1}" srcOrd="1" destOrd="0" presId="urn:microsoft.com/office/officeart/2018/2/layout/IconVerticalSolidList"/>
    <dgm:cxn modelId="{9F9482EA-0FD9-4B23-9245-276045AD5275}" type="presParOf" srcId="{7ED20A4F-237F-4014-ADB6-9C9F8F696645}" destId="{744838EA-857D-4B73-88E9-E9B0E71C8746}" srcOrd="2" destOrd="0" presId="urn:microsoft.com/office/officeart/2018/2/layout/IconVerticalSolidList"/>
    <dgm:cxn modelId="{0E91E205-5834-42DC-ADAD-042626A2D745}" type="presParOf" srcId="{7ED20A4F-237F-4014-ADB6-9C9F8F696645}" destId="{A035127A-B867-4C54-A136-A97F6FA6A959}" srcOrd="3" destOrd="0" presId="urn:microsoft.com/office/officeart/2018/2/layout/IconVerticalSolidList"/>
    <dgm:cxn modelId="{DCA2F25D-05DA-4719-8C2C-D0AC75E47DC4}" type="presParOf" srcId="{6BFFD33F-A741-479F-A8B9-C59AE4C05F44}" destId="{1FE550A5-15CF-426D-9AEB-B6A9DB2D3237}" srcOrd="1" destOrd="0" presId="urn:microsoft.com/office/officeart/2018/2/layout/IconVerticalSolidList"/>
    <dgm:cxn modelId="{234329B1-B8D7-4FC5-8AF7-B6660F1C39A0}" type="presParOf" srcId="{6BFFD33F-A741-479F-A8B9-C59AE4C05F44}" destId="{9275087B-CC6C-49C1-A89D-B13E65436B72}" srcOrd="2" destOrd="0" presId="urn:microsoft.com/office/officeart/2018/2/layout/IconVerticalSolidList"/>
    <dgm:cxn modelId="{FF92F11D-0914-4A0A-ABD5-577E10B3274B}" type="presParOf" srcId="{9275087B-CC6C-49C1-A89D-B13E65436B72}" destId="{77F4351E-B2E8-4763-9AEA-3A646B030C56}" srcOrd="0" destOrd="0" presId="urn:microsoft.com/office/officeart/2018/2/layout/IconVerticalSolidList"/>
    <dgm:cxn modelId="{ED803E08-F9BD-4DDB-832F-32634BDF63BA}" type="presParOf" srcId="{9275087B-CC6C-49C1-A89D-B13E65436B72}" destId="{25428264-BB04-4F68-8825-009C28DDF808}" srcOrd="1" destOrd="0" presId="urn:microsoft.com/office/officeart/2018/2/layout/IconVerticalSolidList"/>
    <dgm:cxn modelId="{8FC3E252-069D-40BA-B784-A90DC8C0FA9E}" type="presParOf" srcId="{9275087B-CC6C-49C1-A89D-B13E65436B72}" destId="{ECFABCE8-D35A-49C8-8AE0-F10C148CF2A0}" srcOrd="2" destOrd="0" presId="urn:microsoft.com/office/officeart/2018/2/layout/IconVerticalSolidList"/>
    <dgm:cxn modelId="{CA61DF95-E100-4E3F-911B-7D540D8F73F1}" type="presParOf" srcId="{9275087B-CC6C-49C1-A89D-B13E65436B72}" destId="{F90A6A41-DBE5-4B0E-A53D-84B45701775A}" srcOrd="3" destOrd="0" presId="urn:microsoft.com/office/officeart/2018/2/layout/IconVerticalSolidList"/>
    <dgm:cxn modelId="{9A25419E-2818-4E7C-829C-468A8C7DE351}" type="presParOf" srcId="{6BFFD33F-A741-479F-A8B9-C59AE4C05F44}" destId="{03FF1040-3965-49ED-90D8-DABFCB5E58F3}" srcOrd="3" destOrd="0" presId="urn:microsoft.com/office/officeart/2018/2/layout/IconVerticalSolidList"/>
    <dgm:cxn modelId="{CEAA8348-7C01-4874-9C54-384051857AFD}" type="presParOf" srcId="{6BFFD33F-A741-479F-A8B9-C59AE4C05F44}" destId="{E8E92F3D-D20F-4E0A-B15A-50E5232D8758}" srcOrd="4" destOrd="0" presId="urn:microsoft.com/office/officeart/2018/2/layout/IconVerticalSolidList"/>
    <dgm:cxn modelId="{A5EAF7B5-FD08-4A78-B927-F68C412D4068}" type="presParOf" srcId="{E8E92F3D-D20F-4E0A-B15A-50E5232D8758}" destId="{08D926D2-2AD4-4BDB-BEE8-A952879E965B}" srcOrd="0" destOrd="0" presId="urn:microsoft.com/office/officeart/2018/2/layout/IconVerticalSolidList"/>
    <dgm:cxn modelId="{CCB24328-34AB-4D4A-B095-2E360D8E8E18}" type="presParOf" srcId="{E8E92F3D-D20F-4E0A-B15A-50E5232D8758}" destId="{5246F74D-D7B9-4EC0-AB36-69EE0677396B}" srcOrd="1" destOrd="0" presId="urn:microsoft.com/office/officeart/2018/2/layout/IconVerticalSolidList"/>
    <dgm:cxn modelId="{1583DC26-6120-4A31-A5A9-ACF0675EB713}" type="presParOf" srcId="{E8E92F3D-D20F-4E0A-B15A-50E5232D8758}" destId="{31E9717D-4C73-439D-8CBC-7562455E7EE7}" srcOrd="2" destOrd="0" presId="urn:microsoft.com/office/officeart/2018/2/layout/IconVerticalSolidList"/>
    <dgm:cxn modelId="{85A35754-AF55-4392-BC6A-3F811ACCCE07}" type="presParOf" srcId="{E8E92F3D-D20F-4E0A-B15A-50E5232D8758}" destId="{844C91BF-60E7-4822-85A2-DB36642846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3468D-0214-45E1-AD60-3D56F5A1D69C}">
      <dsp:nvSpPr>
        <dsp:cNvPr id="0" name=""/>
        <dsp:cNvSpPr/>
      </dsp:nvSpPr>
      <dsp:spPr>
        <a:xfrm>
          <a:off x="0" y="491"/>
          <a:ext cx="10515600" cy="11495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286FC-B64D-4490-8612-6E0F1246CCE1}">
      <dsp:nvSpPr>
        <dsp:cNvPr id="0" name=""/>
        <dsp:cNvSpPr/>
      </dsp:nvSpPr>
      <dsp:spPr>
        <a:xfrm>
          <a:off x="347743" y="259143"/>
          <a:ext cx="632260" cy="6322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5127A-B867-4C54-A136-A97F6FA6A959}">
      <dsp:nvSpPr>
        <dsp:cNvPr id="0" name=""/>
        <dsp:cNvSpPr/>
      </dsp:nvSpPr>
      <dsp:spPr>
        <a:xfrm>
          <a:off x="1327746" y="491"/>
          <a:ext cx="9187853" cy="1149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62" tIns="121662" rIns="121662" bIns="12166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Many forms did not need updating [e.g. Form 1.1, Residential Purchase and Sale Agreement will not change].</a:t>
          </a:r>
          <a:endParaRPr lang="en-US" sz="2000" kern="1200"/>
        </a:p>
      </dsp:txBody>
      <dsp:txXfrm>
        <a:off x="1327746" y="491"/>
        <a:ext cx="9187853" cy="1149564"/>
      </dsp:txXfrm>
    </dsp:sp>
    <dsp:sp modelId="{77F4351E-B2E8-4763-9AEA-3A646B030C56}">
      <dsp:nvSpPr>
        <dsp:cNvPr id="0" name=""/>
        <dsp:cNvSpPr/>
      </dsp:nvSpPr>
      <dsp:spPr>
        <a:xfrm>
          <a:off x="0" y="1437446"/>
          <a:ext cx="10515600" cy="11495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28264-BB04-4F68-8825-009C28DDF808}">
      <dsp:nvSpPr>
        <dsp:cNvPr id="0" name=""/>
        <dsp:cNvSpPr/>
      </dsp:nvSpPr>
      <dsp:spPr>
        <a:xfrm>
          <a:off x="347743" y="1696098"/>
          <a:ext cx="632260" cy="6322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A6A41-DBE5-4B0E-A53D-84B45701775A}">
      <dsp:nvSpPr>
        <dsp:cNvPr id="0" name=""/>
        <dsp:cNvSpPr/>
      </dsp:nvSpPr>
      <dsp:spPr>
        <a:xfrm>
          <a:off x="1327746" y="1437446"/>
          <a:ext cx="9187853" cy="1149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62" tIns="121662" rIns="121662" bIns="12166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For some updates [Form 1.3 Manufactured &amp; Floating Home PSA] we consulted specialists who work primarily with the form’s subject matter.  Most of the </a:t>
          </a:r>
          <a:r>
            <a:rPr lang="en-US" sz="2000" b="0" i="0" kern="1200"/>
            <a:t>specialist advice was to </a:t>
          </a:r>
          <a:r>
            <a:rPr lang="en-US" sz="2000" b="0" i="0" kern="1200" dirty="0"/>
            <a:t>improve quality of life </a:t>
          </a:r>
          <a:r>
            <a:rPr lang="en-US" sz="2000" b="0" i="0" kern="1200"/>
            <a:t>for users, not to make legal changes.</a:t>
          </a:r>
          <a:endParaRPr lang="en-US" sz="2000" kern="1200" dirty="0"/>
        </a:p>
      </dsp:txBody>
      <dsp:txXfrm>
        <a:off x="1327746" y="1437446"/>
        <a:ext cx="9187853" cy="1149564"/>
      </dsp:txXfrm>
    </dsp:sp>
    <dsp:sp modelId="{08D926D2-2AD4-4BDB-BEE8-A952879E965B}">
      <dsp:nvSpPr>
        <dsp:cNvPr id="0" name=""/>
        <dsp:cNvSpPr/>
      </dsp:nvSpPr>
      <dsp:spPr>
        <a:xfrm>
          <a:off x="0" y="2874401"/>
          <a:ext cx="10515600" cy="11495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6F74D-D7B9-4EC0-AB36-69EE0677396B}">
      <dsp:nvSpPr>
        <dsp:cNvPr id="0" name=""/>
        <dsp:cNvSpPr/>
      </dsp:nvSpPr>
      <dsp:spPr>
        <a:xfrm>
          <a:off x="347743" y="3133053"/>
          <a:ext cx="632260" cy="6322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C91BF-60E7-4822-85A2-DB36642846E8}">
      <dsp:nvSpPr>
        <dsp:cNvPr id="0" name=""/>
        <dsp:cNvSpPr/>
      </dsp:nvSpPr>
      <dsp:spPr>
        <a:xfrm>
          <a:off x="1327746" y="2874401"/>
          <a:ext cx="9187853" cy="1149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62" tIns="121662" rIns="121662" bIns="12166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During this training, we will point out the instances where there is a change to the legal impact of the form.  </a:t>
          </a:r>
          <a:endParaRPr lang="en-US" sz="2000" kern="1200"/>
        </a:p>
      </dsp:txBody>
      <dsp:txXfrm>
        <a:off x="1327746" y="2874401"/>
        <a:ext cx="9187853" cy="1149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B053F-2B2D-43A4-A33B-5C2324C41EA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FAF62-B8A0-43E7-883D-7A7C14D0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0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4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0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2294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102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34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348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3034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3034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8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4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49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69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71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2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5164627"/>
            <a:ext cx="12192000" cy="1645920"/>
            <a:chOff x="0" y="6886169"/>
            <a:chExt cx="12192000" cy="219456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" y="8166789"/>
              <a:ext cx="12191997" cy="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8264589"/>
              <a:ext cx="12192000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30840" y="6886169"/>
              <a:ext cx="1645920" cy="2194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1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IN Alternate" charset="0"/>
          <a:ea typeface="DIN Alternate" charset="0"/>
          <a:cs typeface="DIN Alternate" charset="0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17/06/relationships/model3d" Target="../media/model3d2.glb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burnwise.ato" TargetMode="External"/><Relationship Id="rId7" Type="http://schemas.openxmlformats.org/officeDocument/2006/relationships/image" Target="../media/image37.svg"/><Relationship Id="rId2" Type="http://schemas.openxmlformats.org/officeDocument/2006/relationships/hyperlink" Target="http://www.epa.gov/burnw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MID-YEAR</a:t>
            </a:r>
            <a:r>
              <a:rPr lang="en-US" b="1" dirty="0">
                <a:effectLst/>
              </a:rPr>
              <a:t> UPDATES TO OR FORMS</a:t>
            </a:r>
            <a:endParaRPr lang="en-US" b="1" dirty="0"/>
          </a:p>
        </p:txBody>
      </p:sp>
      <p:pic>
        <p:nvPicPr>
          <p:cNvPr id="6" name="Content Placeholder 5" descr="Word ''new'' written on a wall with double font lines">
            <a:extLst>
              <a:ext uri="{FF2B5EF4-FFF2-40B4-BE49-F238E27FC236}">
                <a16:creationId xmlns:a16="http://schemas.microsoft.com/office/drawing/2014/main" id="{930A0FEA-65DC-F492-7B02-5030B0849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1" b="35948"/>
          <a:stretch/>
        </p:blipFill>
        <p:spPr>
          <a:xfrm>
            <a:off x="838200" y="1825625"/>
            <a:ext cx="10515600" cy="4024457"/>
          </a:xfrm>
          <a:noFill/>
        </p:spPr>
      </p:pic>
    </p:spTree>
    <p:extLst>
      <p:ext uri="{BB962C8B-B14F-4D97-AF65-F5344CB8AC3E}">
        <p14:creationId xmlns:p14="http://schemas.microsoft.com/office/powerpoint/2010/main" val="359566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1.3 – </a:t>
            </a:r>
            <a:r>
              <a:rPr lang="en-US" sz="4000" b="1" dirty="0"/>
              <a:t>Manufactured &amp; Floating Home PSA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Removed all reference to Real Property to reflect the personal property nature of the structure [e.g. “recording” doesn’t happen].</a:t>
            </a:r>
          </a:p>
          <a:p>
            <a:r>
              <a:rPr lang="en-US" dirty="0"/>
              <a:t>Changed Fixture definition to reflect practice; clarified that the Structure is not considered “personal property” for this agreement: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D0464-A4D9-6E81-E80F-E29E2C3CA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79" y="3707223"/>
            <a:ext cx="11029950" cy="1876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3A987-6FEE-0AB8-A2F8-5BFFAD33C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5719452"/>
            <a:ext cx="108585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7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1.3 – </a:t>
            </a:r>
            <a:r>
              <a:rPr lang="en-US" sz="4000" b="1" dirty="0"/>
              <a:t>Manufactured &amp; Floating Home PSA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Removed reference to Real Estate transfer fees.</a:t>
            </a:r>
          </a:p>
          <a:p>
            <a:r>
              <a:rPr lang="en-US" dirty="0"/>
              <a:t>Modified “obligation survive death” provision to reflect that the Buyer’s heirs cannot be obligated to purchase if application for occupancy is denied.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Removed language regarding matters excluded from dispute resolution that was incorrectly imported into the form.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2936E-BE03-35DB-A268-D632E07AD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3608619"/>
            <a:ext cx="1084897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1.5 – Vacant Land PSA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4100" cy="4024457"/>
          </a:xfrm>
        </p:spPr>
        <p:txBody>
          <a:bodyPr/>
          <a:lstStyle/>
          <a:p>
            <a:r>
              <a:rPr lang="en-US" dirty="0"/>
              <a:t>Modified wording in Water/Sewer section to read “Seller represents that Seller has actual knowledge that the Property is or can be connected to:”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Original language incorrectly imported with reference to seller knowing about water/sewer hookups to a dwelling, which would not be possible on vacant land.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Gas Valve">
                <a:extLst>
                  <a:ext uri="{FF2B5EF4-FFF2-40B4-BE49-F238E27FC236}">
                    <a16:creationId xmlns:a16="http://schemas.microsoft.com/office/drawing/2014/main" id="{17F1D7A0-6CEB-17F1-3E07-2ECC9E7E59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2341397"/>
                  </p:ext>
                </p:extLst>
              </p:nvPr>
            </p:nvGraphicFramePr>
            <p:xfrm>
              <a:off x="8340077" y="1063069"/>
              <a:ext cx="3518518" cy="26070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18518" cy="2607026"/>
                    </a:xfrm>
                    <a:prstGeom prst="rect">
                      <a:avLst/>
                    </a:prstGeom>
                  </am3d:spPr>
                  <am3d:camera>
                    <am3d:pos x="0" y="0" z="6814142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6" d="1000000"/>
                    <am3d:preTrans dx="6075" dy="-786328" dz="4573"/>
                    <am3d:scale>
                      <am3d:sx n="1000000" d="1000000"/>
                      <am3d:sy n="1000000" d="1000000"/>
                      <am3d:sz n="1000000" d="1000000"/>
                    </am3d:scale>
                    <am3d:rot ax="-1801682" ay="2" az="-540000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4719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Gas Valve">
                <a:extLst>
                  <a:ext uri="{FF2B5EF4-FFF2-40B4-BE49-F238E27FC236}">
                    <a16:creationId xmlns:a16="http://schemas.microsoft.com/office/drawing/2014/main" id="{17F1D7A0-6CEB-17F1-3E07-2ECC9E7E59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0077" y="1063069"/>
                <a:ext cx="3518518" cy="2607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Water drop">
                <a:extLst>
                  <a:ext uri="{FF2B5EF4-FFF2-40B4-BE49-F238E27FC236}">
                    <a16:creationId xmlns:a16="http://schemas.microsoft.com/office/drawing/2014/main" id="{7A9AED5D-431A-D363-389B-1925BA791AE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13014588"/>
                  </p:ext>
                </p:extLst>
              </p:nvPr>
            </p:nvGraphicFramePr>
            <p:xfrm>
              <a:off x="7873808" y="2870254"/>
              <a:ext cx="1511597" cy="23227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11597" cy="2322747"/>
                    </a:xfrm>
                    <a:prstGeom prst="rect">
                      <a:avLst/>
                    </a:prstGeom>
                  </am3d:spPr>
                  <am3d:camera>
                    <am3d:pos x="0" y="0" z="659063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38430" d="1000000"/>
                    <am3d:preTrans dx="120" dy="-18013082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213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Water drop">
                <a:extLst>
                  <a:ext uri="{FF2B5EF4-FFF2-40B4-BE49-F238E27FC236}">
                    <a16:creationId xmlns:a16="http://schemas.microsoft.com/office/drawing/2014/main" id="{7A9AED5D-431A-D363-389B-1925BA791A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73808" y="2870254"/>
                <a:ext cx="1511597" cy="23227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6441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1.7 – Right of First Refusal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5600" cy="4024457"/>
          </a:xfrm>
        </p:spPr>
        <p:txBody>
          <a:bodyPr/>
          <a:lstStyle/>
          <a:p>
            <a:r>
              <a:rPr lang="en-US" dirty="0"/>
              <a:t>Added wording “during the Term of this Agreement, Seller shall not make offers to sell the Property to third-parties, nor shall Seller make counteroffers on any third-party Offer.”</a:t>
            </a:r>
          </a:p>
          <a:p>
            <a:endParaRPr lang="en-US" dirty="0"/>
          </a:p>
          <a:p>
            <a:r>
              <a:rPr lang="en-US" dirty="0"/>
              <a:t>Loophole existed in Form 1.7 Right of First Refusal where a Seller could affirmatively make offers to bypass First Right language.</a:t>
            </a:r>
          </a:p>
        </p:txBody>
      </p:sp>
      <p:pic>
        <p:nvPicPr>
          <p:cNvPr id="8" name="Graphic 7" descr="Contract outline">
            <a:extLst>
              <a:ext uri="{FF2B5EF4-FFF2-40B4-BE49-F238E27FC236}">
                <a16:creationId xmlns:a16="http://schemas.microsoft.com/office/drawing/2014/main" id="{C195665C-F7BA-8FE2-0554-82A97198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6084" y="1847462"/>
            <a:ext cx="1581538" cy="1581538"/>
          </a:xfrm>
          <a:prstGeom prst="rect">
            <a:avLst/>
          </a:prstGeom>
        </p:spPr>
      </p:pic>
      <p:pic>
        <p:nvPicPr>
          <p:cNvPr id="10" name="Graphic 9" descr="No Touch with solid fill">
            <a:extLst>
              <a:ext uri="{FF2B5EF4-FFF2-40B4-BE49-F238E27FC236}">
                <a16:creationId xmlns:a16="http://schemas.microsoft.com/office/drawing/2014/main" id="{774CFF92-E092-46F1-6A28-5A1C6F688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2796" y="2956110"/>
            <a:ext cx="1763486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1.9 – Invitation to Escalate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244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Modified Invitation to Escalate to operate as a Seller Counteroffer.</a:t>
            </a:r>
            <a:br>
              <a:rPr lang="en-US" dirty="0"/>
            </a:br>
            <a:endParaRPr lang="en-US" dirty="0"/>
          </a:p>
          <a:p>
            <a:r>
              <a:rPr lang="en-US" dirty="0"/>
              <a:t>Functionally, this means an Invitation works as a 3 part process:</a:t>
            </a:r>
            <a:br>
              <a:rPr lang="en-US" dirty="0"/>
            </a:br>
            <a:r>
              <a:rPr lang="en-US" dirty="0"/>
              <a:t>1. Buyer indicates willingness to approve escalated counter.</a:t>
            </a:r>
            <a:br>
              <a:rPr lang="en-US" dirty="0"/>
            </a:br>
            <a:r>
              <a:rPr lang="en-US" dirty="0"/>
              <a:t>2. Seller provides Invitation to Escalate with signature on Seller Escalation Counteroffer section escalating the price, plus evidence.</a:t>
            </a:r>
            <a:br>
              <a:rPr lang="en-US" dirty="0"/>
            </a:br>
            <a:r>
              <a:rPr lang="en-US" dirty="0"/>
              <a:t>3. Buyer approves Counteroffer by signing the Invitation to Escalate and escalated terms are legally set.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Added expiration date to Seller’s Escalation Counteroffer.</a:t>
            </a:r>
          </a:p>
        </p:txBody>
      </p:sp>
    </p:spTree>
    <p:extLst>
      <p:ext uri="{BB962C8B-B14F-4D97-AF65-F5344CB8AC3E}">
        <p14:creationId xmlns:p14="http://schemas.microsoft.com/office/powerpoint/2010/main" val="358060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2.1A – Counteroffer onto Oregon REALTORS®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form that streamlines a change specifically onto the Oregon REALTORS® Form library: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Process and language of the counteroffer is pre-drafted to ensure successful transfer without mixed form language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19731-AB96-8A0B-3792-966D7A77D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2841851"/>
            <a:ext cx="107823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8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2.1A – Counteroffer onto Oregon REALTORS®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the countering party provide an attached Sale Agreement and packet of Addenda as part of the counteroffer.  Otherwise all terms of the previous offer are rejected.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Doing this ensures that no form mixing occurs and guarantees the successful change of form library without contractual landmines.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8B4AD-47E4-6DCC-A29B-8D8D288F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299690"/>
            <a:ext cx="108966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5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2.4 – Bill of Sale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allows for transfer of property at a date other than Closing: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Added Acknowledgement of receipt of property: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54E6A-950D-31A0-9554-8104E55C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2503031"/>
            <a:ext cx="10772775" cy="136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CD936-8BE5-91BF-760C-74B796BC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5013551"/>
            <a:ext cx="107918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5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2.5 – Repair Addendum</a:t>
            </a:r>
            <a:br>
              <a:rPr lang="en-US" b="1" dirty="0"/>
            </a:br>
            <a:r>
              <a:rPr lang="en-US" b="1" dirty="0"/>
              <a:t>Form 2.5A – Notice of Completion of 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2445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Renumbered Form 2.23 Notice of Completion of Repairs as “Form 2.5A Notice of Completion of Repairs”.</a:t>
            </a:r>
          </a:p>
          <a:p>
            <a:endParaRPr lang="en-US" dirty="0"/>
          </a:p>
          <a:p>
            <a:r>
              <a:rPr lang="en-US" dirty="0"/>
              <a:t>All references to Form 2.23 changed to read “Form 2.5A”</a:t>
            </a:r>
          </a:p>
        </p:txBody>
      </p:sp>
    </p:spTree>
    <p:extLst>
      <p:ext uri="{BB962C8B-B14F-4D97-AF65-F5344CB8AC3E}">
        <p14:creationId xmlns:p14="http://schemas.microsoft.com/office/powerpoint/2010/main" val="1418529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2.8 – Well Addendum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“Shared Well Agreements (if any)” to the list of items Seller expected to provide to Buyer.</a:t>
            </a:r>
          </a:p>
          <a:p>
            <a:r>
              <a:rPr lang="en-US" dirty="0"/>
              <a:t>Added language about optional well testing for community wells.</a:t>
            </a:r>
          </a:p>
          <a:p>
            <a:r>
              <a:rPr lang="en-US" dirty="0"/>
              <a:t>Capitalized “Promptly”</a:t>
            </a:r>
          </a:p>
          <a:p>
            <a:r>
              <a:rPr lang="en-US" dirty="0"/>
              <a:t>Added language for Buyer to specify the length of the Well Flow Test: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6A184-82E9-30E8-4823-1E9736141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4582886"/>
            <a:ext cx="110013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Oregon REALTORS® Forms were released in mid February 2023, after 2 years of drafting and a 4 month soft-launch where we received and implemented feedback.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had been releasing incremental updates until mid-April when the decision was made to do all the updates in one large packet.</a:t>
            </a:r>
          </a:p>
          <a:p>
            <a:endParaRPr lang="en-US" dirty="0"/>
          </a:p>
          <a:p>
            <a:r>
              <a:rPr lang="en-US" dirty="0"/>
              <a:t>Therefore, these updates reflect the past 4.5~ months of comments and requests from members, the task force, and practitioners.</a:t>
            </a:r>
          </a:p>
        </p:txBody>
      </p:sp>
    </p:spTree>
    <p:extLst>
      <p:ext uri="{BB962C8B-B14F-4D97-AF65-F5344CB8AC3E}">
        <p14:creationId xmlns:p14="http://schemas.microsoft.com/office/powerpoint/2010/main" val="540112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2.9 – On-Site Sewage Addendum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34848"/>
          </a:xfrm>
        </p:spPr>
        <p:txBody>
          <a:bodyPr>
            <a:normAutofit/>
          </a:bodyPr>
          <a:lstStyle/>
          <a:p>
            <a:r>
              <a:rPr lang="en-US" dirty="0"/>
              <a:t>Capitalized “Promptly”</a:t>
            </a:r>
          </a:p>
        </p:txBody>
      </p:sp>
      <p:pic>
        <p:nvPicPr>
          <p:cNvPr id="5" name="Graphic 4" descr="Woman Shrugging outline">
            <a:extLst>
              <a:ext uri="{FF2B5EF4-FFF2-40B4-BE49-F238E27FC236}">
                <a16:creationId xmlns:a16="http://schemas.microsoft.com/office/drawing/2014/main" id="{E9A55A76-BE98-3ADA-5B72-89A338660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5576" y="1825626"/>
            <a:ext cx="4034848" cy="40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8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2.10 – Buyer’s Contingent Right to Purchase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Clarification to ensure parties understand that Third-Party Offers accepted subject to the Buyer’s Contingency will only become valid upon termination of the Buyer-Seller Sale Agreement.</a:t>
            </a:r>
          </a:p>
          <a:p>
            <a:r>
              <a:rPr lang="en-US" dirty="0"/>
              <a:t>Added “Third-Party Offer may be in the form of a back-up offer” to permit third parties to be accepted as back-ups even if the Buyer Contingency is released.</a:t>
            </a:r>
          </a:p>
        </p:txBody>
      </p:sp>
    </p:spTree>
    <p:extLst>
      <p:ext uri="{BB962C8B-B14F-4D97-AF65-F5344CB8AC3E}">
        <p14:creationId xmlns:p14="http://schemas.microsoft.com/office/powerpoint/2010/main" val="292080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2.11 – Notice of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Clarified that the Seller triggers the Notice of Intent response requirement only when Seller has signed the Notice of Intent and delivered it to Buyer.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Triggers the “election deadline” only if the Seller has signed the Notice of Intent [the Buyer can independently give the Notice of Intent, this is meant to clarify that the Buyer-Notice of Intent does not trigger the Election Deadline.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FF4AA-7865-7517-E754-75CCE495B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3118749"/>
            <a:ext cx="11767457" cy="10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2.12 – Seller’s Contingent Obligation to Sell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flexibility to the trigger points of the Contingent Obligation to Sell [used to revolve around Seller closing on replacement property]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Added an “other” category for Sale Agreement Timelines: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C377F-4111-DD9A-2A22-415B787F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592990"/>
            <a:ext cx="11353800" cy="1858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7A826-BDF2-57FC-492A-11C062B67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84"/>
          <a:stretch/>
        </p:blipFill>
        <p:spPr>
          <a:xfrm>
            <a:off x="209550" y="2877726"/>
            <a:ext cx="11772900" cy="5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85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2.13 – Wood Stove Addendum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hlinkClick r:id="rId2"/>
              </a:rPr>
              <a:t>www.epa.gov/burnwise</a:t>
            </a:r>
            <a:r>
              <a:rPr lang="en-US" dirty="0"/>
              <a:t> hyperlink somehow linked to </a:t>
            </a:r>
            <a:r>
              <a:rPr lang="en-US" dirty="0">
                <a:hlinkClick r:id="rId3"/>
              </a:rPr>
              <a:t>www.epa.gov/burnwise.ato</a:t>
            </a:r>
            <a:r>
              <a:rPr lang="en-US" dirty="0"/>
              <a:t>.  We really don’t know how it happened but the hyperlink now leads to the correct webpage [not the .</a:t>
            </a:r>
            <a:r>
              <a:rPr lang="en-US" dirty="0" err="1"/>
              <a:t>ato</a:t>
            </a:r>
            <a:r>
              <a:rPr lang="en-US" dirty="0"/>
              <a:t> page].</a:t>
            </a:r>
          </a:p>
        </p:txBody>
      </p:sp>
      <p:pic>
        <p:nvPicPr>
          <p:cNvPr id="7" name="Graphic 6" descr="Question Mark with solid fill">
            <a:extLst>
              <a:ext uri="{FF2B5EF4-FFF2-40B4-BE49-F238E27FC236}">
                <a16:creationId xmlns:a16="http://schemas.microsoft.com/office/drawing/2014/main" id="{67CE9409-991C-2257-4A23-95C36178E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653" y="3380653"/>
            <a:ext cx="914400" cy="914400"/>
          </a:xfrm>
          <a:prstGeom prst="rect">
            <a:avLst/>
          </a:prstGeom>
        </p:spPr>
      </p:pic>
      <p:pic>
        <p:nvPicPr>
          <p:cNvPr id="9" name="Graphic 8" descr="Programmer male outline">
            <a:extLst>
              <a:ext uri="{FF2B5EF4-FFF2-40B4-BE49-F238E27FC236}">
                <a16:creationId xmlns:a16="http://schemas.microsoft.com/office/drawing/2014/main" id="{484A23DA-DEDA-7AC5-4FAB-13C45663C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61722" y="4132754"/>
            <a:ext cx="1852262" cy="185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3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Form 2.16 – </a:t>
            </a:r>
            <a:r>
              <a:rPr lang="en-US" sz="4000" b="1" dirty="0"/>
              <a:t>Seller Occupancy Agreement</a:t>
            </a:r>
            <a:br>
              <a:rPr lang="en-US" sz="4000" b="1" dirty="0"/>
            </a:br>
            <a:r>
              <a:rPr lang="en-US" b="1" dirty="0"/>
              <a:t>Form 2.17 – </a:t>
            </a:r>
            <a:r>
              <a:rPr lang="en-US" sz="4000" b="1" dirty="0"/>
              <a:t>Buyer Pre-Closing Occupancy Agreement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Changed the header, title, footer, and all references to read “Seller Occupancy Agreement” and “Buyer Pre-Closing Occupancy Agreement” rather than “Occupancy Addendum.”</a:t>
            </a:r>
          </a:p>
          <a:p>
            <a:endParaRPr lang="en-US" dirty="0"/>
          </a:p>
          <a:p>
            <a:r>
              <a:rPr lang="en-US" dirty="0"/>
              <a:t>Since these things are documents that can stay alive after termination of the contract, they are better understood as living agreements than as addendums.</a:t>
            </a:r>
          </a:p>
        </p:txBody>
      </p:sp>
    </p:spTree>
    <p:extLst>
      <p:ext uri="{BB962C8B-B14F-4D97-AF65-F5344CB8AC3E}">
        <p14:creationId xmlns:p14="http://schemas.microsoft.com/office/powerpoint/2010/main" val="4081361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2.21 – Back-Up Offer Addendum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Since the Back-Up and the Primary Offer may be on different form libraries, we added flexibility to the “required documents” references.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it reads “(or their equivalent if Primary Contract used a different form library)”.  A termination is a termination regardless of what library it comes from.  A “rose-by-any-other-name-smells-just-as-sweet” type thing.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E4072-9341-C5DD-544C-DDC25764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952580"/>
            <a:ext cx="11506200" cy="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11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3.1 – </a:t>
            </a:r>
            <a:r>
              <a:rPr lang="en-US" sz="4000" b="1" dirty="0"/>
              <a:t>Seller Property Disclosure Statement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Moved the * from the end of the question to after the “Yes” answer.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Attachment page on the end of the SPDS labeled “3.1A” and no longer a general use document [applies specifically to 3.1]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Form 3.1A now a single page document.  For extra space, use Form 3.4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CF7ED-109E-B5E1-FA18-747018586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66" y="2682912"/>
            <a:ext cx="11314068" cy="566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AF4E31-B0B2-DDD2-5414-BA08887AA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1" y="4397147"/>
            <a:ext cx="10497755" cy="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8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3.2 – </a:t>
            </a:r>
            <a:r>
              <a:rPr lang="en-US" sz="3600" b="1" dirty="0"/>
              <a:t>Agricultural Land Disclosure Statement</a:t>
            </a:r>
            <a:endParaRPr lang="en-US" b="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5C1978-7790-9AC9-F347-8338B80F0E4D}"/>
              </a:ext>
            </a:extLst>
          </p:cNvPr>
          <p:cNvSpPr txBox="1">
            <a:spLocks/>
          </p:cNvSpPr>
          <p:nvPr/>
        </p:nvSpPr>
        <p:spPr>
          <a:xfrm>
            <a:off x="838200" y="1944047"/>
            <a:ext cx="10515600" cy="402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Moved the * from the end of the question to after the “Yes” answer.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Attachment page on the end of the SPDS labeled “3.2A” and no longer a general use document [applies specifically to 3.2]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8A8A7-3AA7-4A62-73D2-74DD41B8B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3" y="5655391"/>
            <a:ext cx="10497755" cy="566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D2D51-A509-0981-DFFC-7A548C3E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4399332"/>
            <a:ext cx="10896600" cy="1162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469CE-01FE-4FFF-110D-56FB679A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2647814"/>
            <a:ext cx="103251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1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3.3 – </a:t>
            </a:r>
            <a:r>
              <a:rPr lang="en-US" sz="3600" b="1" dirty="0"/>
              <a:t>Vacant Land Disclosure Statement</a:t>
            </a:r>
            <a:endParaRPr lang="en-US" b="1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5C1978-7790-9AC9-F347-8338B80F0E4D}"/>
              </a:ext>
            </a:extLst>
          </p:cNvPr>
          <p:cNvSpPr txBox="1">
            <a:spLocks/>
          </p:cNvSpPr>
          <p:nvPr/>
        </p:nvSpPr>
        <p:spPr>
          <a:xfrm>
            <a:off x="838200" y="1944047"/>
            <a:ext cx="10515600" cy="402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Moved the * from the end of the question to after the “Yes” answer.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dirty="0"/>
              <a:t>Attachment page on the end of the SPDS labeled “3.3A” and no longer a general use document [applies specifically to 3.3]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49837-E73F-2662-FAD8-3C8CF28D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18" y="2706194"/>
            <a:ext cx="10534650" cy="24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372C4D-299C-0840-5FD0-66AE347C9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18" y="4083232"/>
            <a:ext cx="107823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4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Updates</a:t>
            </a: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A4895772-614B-741B-31BF-63B491228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807700"/>
              </p:ext>
            </p:extLst>
          </p:nvPr>
        </p:nvGraphicFramePr>
        <p:xfrm>
          <a:off x="838200" y="1825625"/>
          <a:ext cx="10515600" cy="4024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6956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4.4A – </a:t>
            </a:r>
            <a:r>
              <a:rPr lang="en-US" sz="2800" b="1" dirty="0"/>
              <a:t>Delivery and Receipt of Association Documents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form, helps Seller create a paper trail showing what documents they have delivered.  Assists the Buyer in understanding which documents have been delivered.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98776-A741-7213-35B2-FE150E92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3230340"/>
            <a:ext cx="1069657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64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4.4A – </a:t>
            </a:r>
            <a:r>
              <a:rPr lang="en-US" sz="2800" b="1" dirty="0"/>
              <a:t>Delivery and Receipt of Association Documents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Contains acknowledgement information as well.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B3FD1-D906-58B3-19AC-F57382D1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2679841"/>
            <a:ext cx="108489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61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8.1 – Seller-Carried Addendum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Reference to “Purchase Price” changed to read “Seller-Carried Loan Amount” to permit instances where only a portion of the Purchase Price is Seller-Carried.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Added space for parties to specify party receiving payments [should be escrow, could be an attorney]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8218F-1FFE-2CCD-6C9E-9B8A3440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0887"/>
            <a:ext cx="6200775" cy="276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29FCAF-A11D-01BA-2EA6-3156818FE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10794"/>
            <a:ext cx="10439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09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9.3 – Listing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space for Broker to be added to “Parties to this Agreement” section. [originally it was just Brokerage, PB, and Seller]</a:t>
            </a:r>
          </a:p>
          <a:p>
            <a:pPr lvl="1"/>
            <a:r>
              <a:rPr lang="en-US" sz="2800" dirty="0"/>
              <a:t>Clarification added to show brokerage’s exclusive right to sell.</a:t>
            </a:r>
          </a:p>
          <a:p>
            <a:pPr lvl="1"/>
            <a:r>
              <a:rPr lang="en-US" sz="2800" dirty="0"/>
              <a:t>Language modified throughout to make reference to “Seller’s Agent” a reference to Brokerage and Broker alike.</a:t>
            </a:r>
          </a:p>
          <a:p>
            <a:r>
              <a:rPr lang="en-US" sz="3200" dirty="0"/>
              <a:t>Listing Agreement now set to begin “when signed by all parties” rather than upon the more nebulous “effective date” [legally, effective date would have always been when signed by the parties unless the parties specified otherwise]</a:t>
            </a:r>
          </a:p>
        </p:txBody>
      </p:sp>
    </p:spTree>
    <p:extLst>
      <p:ext uri="{BB962C8B-B14F-4D97-AF65-F5344CB8AC3E}">
        <p14:creationId xmlns:p14="http://schemas.microsoft.com/office/powerpoint/2010/main" val="3117564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9.3 – Listing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Reference to Listing Price heavily modified to disconnect it from Brokerage Fee.  Fee now based on “Gross Sales Price”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12959-EC0C-76F5-E2DC-E4FF1F38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874472"/>
            <a:ext cx="108013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9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9.3 – Listing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Added space for Broker to sign the Listing on their own and on behalf of the Principal Broker: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04AD3-BFD4-D5C9-4D5B-12BCD2BFE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3043237"/>
            <a:ext cx="108394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46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9.7 – Conflict of Interests 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“Other” checkbox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Added client approval/acknowledgement [expressly says “it’s okay to continue the agency relationship if they sign here”]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99673-4049-F0E9-019D-EC4CA617F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71003"/>
            <a:ext cx="8620125" cy="146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3BF1F-9C97-35E9-5BB3-DBF4AFFA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817064"/>
            <a:ext cx="84677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07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9.9 – </a:t>
            </a:r>
            <a:r>
              <a:rPr lang="en-US" sz="4000" b="1" dirty="0"/>
              <a:t>Addendum for Agency Documents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form, functionally just a general addendum where the terminology has been unlinked from the Sale Agreement and made more relevant to the agency documents.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3FAA0-566C-65A9-D92F-7730B55D1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35542"/>
            <a:ext cx="8534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9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10.1 – Buyer Advisory</a:t>
            </a:r>
            <a:br>
              <a:rPr lang="en-US" b="1" dirty="0"/>
            </a:br>
            <a:r>
              <a:rPr lang="en-US" b="1" dirty="0"/>
              <a:t>Form 10.2 – Seller Advisory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024457"/>
          </a:xfrm>
        </p:spPr>
        <p:txBody>
          <a:bodyPr/>
          <a:lstStyle/>
          <a:p>
            <a:r>
              <a:rPr lang="en-US" dirty="0"/>
              <a:t>Font style changed, formatting brought in closer, removed initial blocks from bottom of pages.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Added explanatory “summary” page before table of contents.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Updated references to other Oregon REALTOR® forms.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F5C45-5409-7AC8-0D68-67ADD0834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295" y="1690691"/>
            <a:ext cx="4750505" cy="4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72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2D83-AA9A-9A8D-AB57-2F192913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10182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0 – Document Numbering List </a:t>
            </a:r>
            <a:br>
              <a:rPr lang="en-US" b="1" dirty="0"/>
            </a:br>
            <a:r>
              <a:rPr lang="en-US" b="1" dirty="0"/>
              <a:t>[table of contents]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Form 2.1A Counteroffer onto Oregon REALTORS® Forms</a:t>
            </a:r>
          </a:p>
          <a:p>
            <a:r>
              <a:rPr lang="en-US" dirty="0"/>
              <a:t>Added Form 4.4A Delivery and Receipt of Association Documents</a:t>
            </a:r>
          </a:p>
          <a:p>
            <a:r>
              <a:rPr lang="en-US" dirty="0"/>
              <a:t>Added Form 9.9 Addendum for Agent Documents</a:t>
            </a:r>
          </a:p>
          <a:p>
            <a:r>
              <a:rPr lang="en-US" dirty="0"/>
              <a:t>Changed Title of Form 2.16 from “Seller Occupancy Addendum” to “Seller Occupancy Agreement”</a:t>
            </a:r>
          </a:p>
          <a:p>
            <a:r>
              <a:rPr lang="en-US" dirty="0"/>
              <a:t>Changed Title of Form 2.17 from “Buyer Pre-Closing Occupancy Addendum” to “Buyer Pre-Closing Occupancy Agreement”</a:t>
            </a:r>
          </a:p>
        </p:txBody>
      </p:sp>
    </p:spTree>
    <p:extLst>
      <p:ext uri="{BB962C8B-B14F-4D97-AF65-F5344CB8AC3E}">
        <p14:creationId xmlns:p14="http://schemas.microsoft.com/office/powerpoint/2010/main" val="666157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1.2 – Commercial PSA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Added ability to </a:t>
            </a:r>
            <a:r>
              <a:rPr lang="en-US"/>
              <a:t>specify Closing Escrow agent</a:t>
            </a:r>
            <a:endParaRPr lang="en-US" dirty="0"/>
          </a:p>
          <a:p>
            <a:r>
              <a:rPr lang="en-US" dirty="0"/>
              <a:t>Moved Due Diligence Contingency to be part of the Due Diligence Section: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Updated section numbering to reflect changed numbering.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56F831-52C9-879A-F639-4D8CCACC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64358"/>
            <a:ext cx="1065270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2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1.2 – Commercial PSA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7975"/>
          </a:xfrm>
        </p:spPr>
        <p:txBody>
          <a:bodyPr>
            <a:normAutofit fontScale="92500"/>
          </a:bodyPr>
          <a:lstStyle/>
          <a:p>
            <a:r>
              <a:rPr lang="en-US" dirty="0"/>
              <a:t>Addressed the lack of Offer Deadline: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Default: no expiration date on offer [b/c commercial deals tend to be more fluid and setting hard and fast deadlines where the offer becomes inoperative was counterproductive].</a:t>
            </a:r>
          </a:p>
          <a:p>
            <a:r>
              <a:rPr lang="en-US" dirty="0"/>
              <a:t>If parties want to add deadline, language now given to explain process.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72423-8F20-2EAA-7D17-D9A5087B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651310"/>
            <a:ext cx="11849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2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1.3 – </a:t>
            </a:r>
            <a:r>
              <a:rPr lang="en-US" sz="4000" b="1" dirty="0"/>
              <a:t>Manufactured &amp; Floating Home PSA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Updated language in Final Agency Acknowledgement: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Removed reference to ownership of slip or space to reflect reality of park ownership [turns out, it’s more like investing in a business and less like owning a condominium].</a:t>
            </a:r>
          </a:p>
          <a:p>
            <a:r>
              <a:rPr lang="en-US" dirty="0"/>
              <a:t>Updated identification fields: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B6002-18F0-3B60-51F0-2E88075FD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71"/>
          <a:stretch/>
        </p:blipFill>
        <p:spPr>
          <a:xfrm>
            <a:off x="238125" y="2432957"/>
            <a:ext cx="11715750" cy="614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3FBD1-4D67-AF6F-BA2A-DB6950324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5378594"/>
            <a:ext cx="108775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1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1.3 – </a:t>
            </a:r>
            <a:r>
              <a:rPr lang="en-US" sz="4000" b="1" dirty="0"/>
              <a:t>Manufactured &amp; Floating Home PSA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Replaced “Construction” section with “Special Occupancy Requirements” [manufactured homes not constructed, but rather are manufactured, new construction provision not relevant]:</a:t>
            </a:r>
          </a:p>
          <a:p>
            <a:endParaRPr lang="en-US" dirty="0"/>
          </a:p>
          <a:p>
            <a:r>
              <a:rPr lang="en-US" dirty="0"/>
              <a:t>Updated water/sewer section to better match realities of MSD utilities.</a:t>
            </a:r>
          </a:p>
          <a:p>
            <a:r>
              <a:rPr lang="en-US" dirty="0"/>
              <a:t>Cleaned up language in the “Rental Document Contingency”</a:t>
            </a:r>
          </a:p>
          <a:p>
            <a:r>
              <a:rPr lang="en-US" dirty="0"/>
              <a:t>Clarified what needed to be in Buyer’s “application materials” and moved timeline for application [now w/in 10 Calendar Days of mutual acceptance, not “at least 10 Calendar Days before Closing”]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B6B120-D766-43DE-313B-888E05E4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1202"/>
            <a:ext cx="97345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3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226CC8-0817-82D2-507C-247C0BF5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Form 1.3 – </a:t>
            </a:r>
            <a:r>
              <a:rPr lang="en-US" sz="4000" b="1" dirty="0"/>
              <a:t>Manufactured &amp; Floating Home PSA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AFFA-85AE-04B3-1F87-9F6D90F9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Added Rent Increase Contingency: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Buyer now set as the default person paying expense of filing transaction documents/tax certificates/title documents. [to reflect standard practice in the industry]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BEAE1-BA3C-ED87-D796-8E442A52D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450646"/>
            <a:ext cx="109156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8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57CEA25-41DD-4EA7-AC6D-C932E841D7A2}" vid="{96C2327F-DFEE-484B-8E82-076D5A1137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92D667B0848049B01B10B6152E3283" ma:contentTypeVersion="18" ma:contentTypeDescription="Create a new document." ma:contentTypeScope="" ma:versionID="b55144e4e8cfdef4362de54292445e6a">
  <xsd:schema xmlns:xsd="http://www.w3.org/2001/XMLSchema" xmlns:xs="http://www.w3.org/2001/XMLSchema" xmlns:p="http://schemas.microsoft.com/office/2006/metadata/properties" xmlns:ns2="8bb3e961-2b06-49e3-91b6-0c4af46be875" xmlns:ns3="822fc10d-86d9-4251-9463-d04aa2965493" targetNamespace="http://schemas.microsoft.com/office/2006/metadata/properties" ma:root="true" ma:fieldsID="0efc5497fa02bed5a1a2ec2cb4f5cb0c" ns2:_="" ns3:_="">
    <xsd:import namespace="8bb3e961-2b06-49e3-91b6-0c4af46be875"/>
    <xsd:import namespace="822fc10d-86d9-4251-9463-d04aa2965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3e961-2b06-49e3-91b6-0c4af46be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6a0f401-7279-48eb-8eac-b5c621c1a3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fc10d-86d9-4251-9463-d04aa296549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f8f448d-97bb-42d3-b167-fb8918a3a2c6}" ma:internalName="TaxCatchAll" ma:showField="CatchAllData" ma:web="822fc10d-86d9-4251-9463-d04aa29654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2fc10d-86d9-4251-9463-d04aa2965493" xsi:nil="true"/>
    <lcf76f155ced4ddcb4097134ff3c332f xmlns="8bb3e961-2b06-49e3-91b6-0c4af46be8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8D98CC-A899-4B41-90C8-A5B80B1F8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b3e961-2b06-49e3-91b6-0c4af46be875"/>
    <ds:schemaRef ds:uri="822fc10d-86d9-4251-9463-d04aa29654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F88FD7-A355-4B70-8CBB-924C29A8E4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C29887-86C1-4F24-A7C5-8D5F8CEED60A}">
  <ds:schemaRefs>
    <ds:schemaRef ds:uri="http://www.w3.org/XML/1998/namespace"/>
    <ds:schemaRef ds:uri="822fc10d-86d9-4251-9463-d04aa2965493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bb3e961-2b06-49e3-91b6-0c4af46be8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26298</TotalTime>
  <Words>2000</Words>
  <Application>Microsoft Office PowerPoint</Application>
  <PresentationFormat>Widescreen</PresentationFormat>
  <Paragraphs>173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Avenir Book</vt:lpstr>
      <vt:lpstr>Calibri</vt:lpstr>
      <vt:lpstr>DIN Alternate</vt:lpstr>
      <vt:lpstr>Theme1</vt:lpstr>
      <vt:lpstr>MID-YEAR UPDATES TO OR FORMS</vt:lpstr>
      <vt:lpstr>Updates</vt:lpstr>
      <vt:lpstr>Updates</vt:lpstr>
      <vt:lpstr>Form 0 – Document Numbering List  [table of contents]</vt:lpstr>
      <vt:lpstr>Form 1.2 – Commercial PSA</vt:lpstr>
      <vt:lpstr>Form 1.2 – Commercial PSA</vt:lpstr>
      <vt:lpstr>Form 1.3 – Manufactured &amp; Floating Home PSA</vt:lpstr>
      <vt:lpstr>Form 1.3 – Manufactured &amp; Floating Home PSA</vt:lpstr>
      <vt:lpstr>Form 1.3 – Manufactured &amp; Floating Home PSA</vt:lpstr>
      <vt:lpstr>Form 1.3 – Manufactured &amp; Floating Home PSA</vt:lpstr>
      <vt:lpstr>Form 1.3 – Manufactured &amp; Floating Home PSA</vt:lpstr>
      <vt:lpstr>Form 1.5 – Vacant Land PSA</vt:lpstr>
      <vt:lpstr>Form 1.7 – Right of First Refusal</vt:lpstr>
      <vt:lpstr>Form 1.9 – Invitation to Escalate</vt:lpstr>
      <vt:lpstr>Form 2.1A – Counteroffer onto Oregon REALTORS® Forms</vt:lpstr>
      <vt:lpstr>Form 2.1A – Counteroffer onto Oregon REALTORS® Forms</vt:lpstr>
      <vt:lpstr>Form 2.4 – Bill of Sale</vt:lpstr>
      <vt:lpstr>Form 2.5 – Repair Addendum Form 2.5A – Notice of Completion of Repairs</vt:lpstr>
      <vt:lpstr>Form 2.8 – Well Addendum</vt:lpstr>
      <vt:lpstr>Form 2.9 – On-Site Sewage Addendum</vt:lpstr>
      <vt:lpstr>Form 2.10 – Buyer’s Contingent Right to Purchase</vt:lpstr>
      <vt:lpstr>Form 2.11 – Notice of Intent</vt:lpstr>
      <vt:lpstr>Form 2.12 – Seller’s Contingent Obligation to Sell</vt:lpstr>
      <vt:lpstr>Form 2.13 – Wood Stove Addendum</vt:lpstr>
      <vt:lpstr>Form 2.16 – Seller Occupancy Agreement Form 2.17 – Buyer Pre-Closing Occupancy Agreement</vt:lpstr>
      <vt:lpstr>Form 2.21 – Back-Up Offer Addendum</vt:lpstr>
      <vt:lpstr>Form 3.1 – Seller Property Disclosure Statement</vt:lpstr>
      <vt:lpstr>Form 3.2 – Agricultural Land Disclosure Statement</vt:lpstr>
      <vt:lpstr>Form 3.3 – Vacant Land Disclosure Statement</vt:lpstr>
      <vt:lpstr>Form 4.4A – Delivery and Receipt of Association Documents</vt:lpstr>
      <vt:lpstr>Form 4.4A – Delivery and Receipt of Association Documents</vt:lpstr>
      <vt:lpstr>Form 8.1 – Seller-Carried Addendum</vt:lpstr>
      <vt:lpstr>Form 9.3 – Listing Agreement</vt:lpstr>
      <vt:lpstr>Form 9.3 – Listing Agreement</vt:lpstr>
      <vt:lpstr>Form 9.3 – Listing Agreement</vt:lpstr>
      <vt:lpstr>Form 9.7 – Conflict of Interests Disclosure</vt:lpstr>
      <vt:lpstr>Form 9.9 – Addendum for Agency Documents</vt:lpstr>
      <vt:lpstr>Form 10.1 – Buyer Advisory Form 10.2 – Seller Advisory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Purpose:</dc:title>
  <dc:creator>Nicholas Peasley</dc:creator>
  <cp:lastModifiedBy>Nicholas Peasley</cp:lastModifiedBy>
  <cp:revision>10</cp:revision>
  <dcterms:created xsi:type="dcterms:W3CDTF">2022-09-12T20:02:57Z</dcterms:created>
  <dcterms:modified xsi:type="dcterms:W3CDTF">2023-08-04T15:11:23Z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0x010100FE92D667B0848049B01B10B6152E3283</vt:lpwstr>
  </property>
  <property fmtid="{D5CDD505-2E9C-101B-9397-08002B2CF9AE}" pid="3" name="MediaServiceImageTags">
    <vt:lpwstr/>
  </property>
</Properties>
</file>